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58" r:id="rId4"/>
    <p:sldId id="260" r:id="rId5"/>
    <p:sldId id="257" r:id="rId6"/>
    <p:sldId id="261" r:id="rId7"/>
    <p:sldId id="263" r:id="rId8"/>
    <p:sldId id="264" r:id="rId9"/>
    <p:sldId id="262" r:id="rId10"/>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1" d="100"/>
          <a:sy n="111" d="100"/>
        </p:scale>
        <p:origin x="59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6C66BA7-1343-390E-8B7E-3025B9C970B1}"/>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A6C454DE-316F-FAB9-53E9-1FCA6379D59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C36B8FDE-3E33-B09C-F9BD-BDAEDB9F5E8E}"/>
              </a:ext>
            </a:extLst>
          </p:cNvPr>
          <p:cNvSpPr>
            <a:spLocks noGrp="1"/>
          </p:cNvSpPr>
          <p:nvPr>
            <p:ph type="dt" sz="half" idx="10"/>
          </p:nvPr>
        </p:nvSpPr>
        <p:spPr/>
        <p:txBody>
          <a:bodyPr/>
          <a:lstStyle/>
          <a:p>
            <a:fld id="{6F26A79E-4D9D-43A4-BBA3-89F49FDBEC3B}" type="datetimeFigureOut">
              <a:rPr lang="nl-NL" smtClean="0"/>
              <a:t>21-4-2023</a:t>
            </a:fld>
            <a:endParaRPr lang="nl-NL"/>
          </a:p>
        </p:txBody>
      </p:sp>
      <p:sp>
        <p:nvSpPr>
          <p:cNvPr id="5" name="Tijdelijke aanduiding voor voettekst 4">
            <a:extLst>
              <a:ext uri="{FF2B5EF4-FFF2-40B4-BE49-F238E27FC236}">
                <a16:creationId xmlns:a16="http://schemas.microsoft.com/office/drawing/2014/main" id="{B0AEB4B5-A690-7858-9225-828B1D1109E6}"/>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321C624-9AB7-C82D-5FA2-C0ADB3D88DC9}"/>
              </a:ext>
            </a:extLst>
          </p:cNvPr>
          <p:cNvSpPr>
            <a:spLocks noGrp="1"/>
          </p:cNvSpPr>
          <p:nvPr>
            <p:ph type="sldNum" sz="quarter" idx="12"/>
          </p:nvPr>
        </p:nvSpPr>
        <p:spPr/>
        <p:txBody>
          <a:bodyPr/>
          <a:lstStyle/>
          <a:p>
            <a:fld id="{EE0A896C-C6BA-42A4-AF3D-695C5FE0D88A}" type="slidenum">
              <a:rPr lang="nl-NL" smtClean="0"/>
              <a:t>‹nr.›</a:t>
            </a:fld>
            <a:endParaRPr lang="nl-NL"/>
          </a:p>
        </p:txBody>
      </p:sp>
    </p:spTree>
    <p:extLst>
      <p:ext uri="{BB962C8B-B14F-4D97-AF65-F5344CB8AC3E}">
        <p14:creationId xmlns:p14="http://schemas.microsoft.com/office/powerpoint/2010/main" val="806529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58F8F7-F0C5-80B0-2F25-3A6A5E12C73D}"/>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35743029-1ED6-3614-1875-3328C016125B}"/>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7BE60BF5-8290-53BF-E626-5DD6531D50AA}"/>
              </a:ext>
            </a:extLst>
          </p:cNvPr>
          <p:cNvSpPr>
            <a:spLocks noGrp="1"/>
          </p:cNvSpPr>
          <p:nvPr>
            <p:ph type="dt" sz="half" idx="10"/>
          </p:nvPr>
        </p:nvSpPr>
        <p:spPr/>
        <p:txBody>
          <a:bodyPr/>
          <a:lstStyle/>
          <a:p>
            <a:fld id="{6F26A79E-4D9D-43A4-BBA3-89F49FDBEC3B}" type="datetimeFigureOut">
              <a:rPr lang="nl-NL" smtClean="0"/>
              <a:t>21-4-2023</a:t>
            </a:fld>
            <a:endParaRPr lang="nl-NL"/>
          </a:p>
        </p:txBody>
      </p:sp>
      <p:sp>
        <p:nvSpPr>
          <p:cNvPr id="5" name="Tijdelijke aanduiding voor voettekst 4">
            <a:extLst>
              <a:ext uri="{FF2B5EF4-FFF2-40B4-BE49-F238E27FC236}">
                <a16:creationId xmlns:a16="http://schemas.microsoft.com/office/drawing/2014/main" id="{B20032A2-C595-F04B-7243-B43FB1C0E74E}"/>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2AC1E693-3BC2-E224-56A3-05B04FDE2FD4}"/>
              </a:ext>
            </a:extLst>
          </p:cNvPr>
          <p:cNvSpPr>
            <a:spLocks noGrp="1"/>
          </p:cNvSpPr>
          <p:nvPr>
            <p:ph type="sldNum" sz="quarter" idx="12"/>
          </p:nvPr>
        </p:nvSpPr>
        <p:spPr/>
        <p:txBody>
          <a:bodyPr/>
          <a:lstStyle/>
          <a:p>
            <a:fld id="{EE0A896C-C6BA-42A4-AF3D-695C5FE0D88A}" type="slidenum">
              <a:rPr lang="nl-NL" smtClean="0"/>
              <a:t>‹nr.›</a:t>
            </a:fld>
            <a:endParaRPr lang="nl-NL"/>
          </a:p>
        </p:txBody>
      </p:sp>
    </p:spTree>
    <p:extLst>
      <p:ext uri="{BB962C8B-B14F-4D97-AF65-F5344CB8AC3E}">
        <p14:creationId xmlns:p14="http://schemas.microsoft.com/office/powerpoint/2010/main" val="24813436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7142A7A6-5AD8-E14D-40A8-FA1A628AC3D0}"/>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856036CB-6BF4-DCFE-7E7C-C1803C7A534E}"/>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50B747F2-8723-AE8E-3BEC-4E463AE69049}"/>
              </a:ext>
            </a:extLst>
          </p:cNvPr>
          <p:cNvSpPr>
            <a:spLocks noGrp="1"/>
          </p:cNvSpPr>
          <p:nvPr>
            <p:ph type="dt" sz="half" idx="10"/>
          </p:nvPr>
        </p:nvSpPr>
        <p:spPr/>
        <p:txBody>
          <a:bodyPr/>
          <a:lstStyle/>
          <a:p>
            <a:fld id="{6F26A79E-4D9D-43A4-BBA3-89F49FDBEC3B}" type="datetimeFigureOut">
              <a:rPr lang="nl-NL" smtClean="0"/>
              <a:t>21-4-2023</a:t>
            </a:fld>
            <a:endParaRPr lang="nl-NL"/>
          </a:p>
        </p:txBody>
      </p:sp>
      <p:sp>
        <p:nvSpPr>
          <p:cNvPr id="5" name="Tijdelijke aanduiding voor voettekst 4">
            <a:extLst>
              <a:ext uri="{FF2B5EF4-FFF2-40B4-BE49-F238E27FC236}">
                <a16:creationId xmlns:a16="http://schemas.microsoft.com/office/drawing/2014/main" id="{E0089762-CF5C-4E17-31E1-669CB87FEC5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9647F4F8-4F6E-CF54-17B1-C5C68BD60116}"/>
              </a:ext>
            </a:extLst>
          </p:cNvPr>
          <p:cNvSpPr>
            <a:spLocks noGrp="1"/>
          </p:cNvSpPr>
          <p:nvPr>
            <p:ph type="sldNum" sz="quarter" idx="12"/>
          </p:nvPr>
        </p:nvSpPr>
        <p:spPr/>
        <p:txBody>
          <a:bodyPr/>
          <a:lstStyle/>
          <a:p>
            <a:fld id="{EE0A896C-C6BA-42A4-AF3D-695C5FE0D88A}" type="slidenum">
              <a:rPr lang="nl-NL" smtClean="0"/>
              <a:t>‹nr.›</a:t>
            </a:fld>
            <a:endParaRPr lang="nl-NL"/>
          </a:p>
        </p:txBody>
      </p:sp>
    </p:spTree>
    <p:extLst>
      <p:ext uri="{BB962C8B-B14F-4D97-AF65-F5344CB8AC3E}">
        <p14:creationId xmlns:p14="http://schemas.microsoft.com/office/powerpoint/2010/main" val="28616364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EF42C76-4577-B457-E644-19589C0BED44}"/>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89C5386C-1EBE-FC4B-0FA4-53E370B01F56}"/>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5D333408-11D3-0C6C-EF2B-E24E30F77239}"/>
              </a:ext>
            </a:extLst>
          </p:cNvPr>
          <p:cNvSpPr>
            <a:spLocks noGrp="1"/>
          </p:cNvSpPr>
          <p:nvPr>
            <p:ph type="dt" sz="half" idx="10"/>
          </p:nvPr>
        </p:nvSpPr>
        <p:spPr/>
        <p:txBody>
          <a:bodyPr/>
          <a:lstStyle/>
          <a:p>
            <a:fld id="{6F26A79E-4D9D-43A4-BBA3-89F49FDBEC3B}" type="datetimeFigureOut">
              <a:rPr lang="nl-NL" smtClean="0"/>
              <a:t>21-4-2023</a:t>
            </a:fld>
            <a:endParaRPr lang="nl-NL"/>
          </a:p>
        </p:txBody>
      </p:sp>
      <p:sp>
        <p:nvSpPr>
          <p:cNvPr id="5" name="Tijdelijke aanduiding voor voettekst 4">
            <a:extLst>
              <a:ext uri="{FF2B5EF4-FFF2-40B4-BE49-F238E27FC236}">
                <a16:creationId xmlns:a16="http://schemas.microsoft.com/office/drawing/2014/main" id="{2F6914E6-7D0D-4B20-FD7B-DC3EAB67E8DC}"/>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3E6A7508-4321-8F19-AA73-17BF7DE48849}"/>
              </a:ext>
            </a:extLst>
          </p:cNvPr>
          <p:cNvSpPr>
            <a:spLocks noGrp="1"/>
          </p:cNvSpPr>
          <p:nvPr>
            <p:ph type="sldNum" sz="quarter" idx="12"/>
          </p:nvPr>
        </p:nvSpPr>
        <p:spPr/>
        <p:txBody>
          <a:bodyPr/>
          <a:lstStyle/>
          <a:p>
            <a:fld id="{EE0A896C-C6BA-42A4-AF3D-695C5FE0D88A}" type="slidenum">
              <a:rPr lang="nl-NL" smtClean="0"/>
              <a:t>‹nr.›</a:t>
            </a:fld>
            <a:endParaRPr lang="nl-NL"/>
          </a:p>
        </p:txBody>
      </p:sp>
    </p:spTree>
    <p:extLst>
      <p:ext uri="{BB962C8B-B14F-4D97-AF65-F5344CB8AC3E}">
        <p14:creationId xmlns:p14="http://schemas.microsoft.com/office/powerpoint/2010/main" val="40245105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C089E8-4D34-842D-2C77-B6D7EAF2B848}"/>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807E223D-8B89-F0E2-7223-B671931A40A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7B518179-B81F-A8AB-582C-8CD69369266D}"/>
              </a:ext>
            </a:extLst>
          </p:cNvPr>
          <p:cNvSpPr>
            <a:spLocks noGrp="1"/>
          </p:cNvSpPr>
          <p:nvPr>
            <p:ph type="dt" sz="half" idx="10"/>
          </p:nvPr>
        </p:nvSpPr>
        <p:spPr/>
        <p:txBody>
          <a:bodyPr/>
          <a:lstStyle/>
          <a:p>
            <a:fld id="{6F26A79E-4D9D-43A4-BBA3-89F49FDBEC3B}" type="datetimeFigureOut">
              <a:rPr lang="nl-NL" smtClean="0"/>
              <a:t>21-4-2023</a:t>
            </a:fld>
            <a:endParaRPr lang="nl-NL"/>
          </a:p>
        </p:txBody>
      </p:sp>
      <p:sp>
        <p:nvSpPr>
          <p:cNvPr id="5" name="Tijdelijke aanduiding voor voettekst 4">
            <a:extLst>
              <a:ext uri="{FF2B5EF4-FFF2-40B4-BE49-F238E27FC236}">
                <a16:creationId xmlns:a16="http://schemas.microsoft.com/office/drawing/2014/main" id="{372FD297-3605-222B-3590-25DACEB3686C}"/>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DB34C05-7554-06EC-5283-553DD2A99309}"/>
              </a:ext>
            </a:extLst>
          </p:cNvPr>
          <p:cNvSpPr>
            <a:spLocks noGrp="1"/>
          </p:cNvSpPr>
          <p:nvPr>
            <p:ph type="sldNum" sz="quarter" idx="12"/>
          </p:nvPr>
        </p:nvSpPr>
        <p:spPr/>
        <p:txBody>
          <a:bodyPr/>
          <a:lstStyle/>
          <a:p>
            <a:fld id="{EE0A896C-C6BA-42A4-AF3D-695C5FE0D88A}" type="slidenum">
              <a:rPr lang="nl-NL" smtClean="0"/>
              <a:t>‹nr.›</a:t>
            </a:fld>
            <a:endParaRPr lang="nl-NL"/>
          </a:p>
        </p:txBody>
      </p:sp>
    </p:spTree>
    <p:extLst>
      <p:ext uri="{BB962C8B-B14F-4D97-AF65-F5344CB8AC3E}">
        <p14:creationId xmlns:p14="http://schemas.microsoft.com/office/powerpoint/2010/main" val="31661664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1C561C7-01FF-2CCB-EEE9-42009656147C}"/>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8E01F217-1E10-3DA4-C48D-EE964DF0BB46}"/>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9C5D3791-5008-7B2C-6845-892D9288B4DD}"/>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5E8E514A-F82E-446A-4FA1-3306CD247807}"/>
              </a:ext>
            </a:extLst>
          </p:cNvPr>
          <p:cNvSpPr>
            <a:spLocks noGrp="1"/>
          </p:cNvSpPr>
          <p:nvPr>
            <p:ph type="dt" sz="half" idx="10"/>
          </p:nvPr>
        </p:nvSpPr>
        <p:spPr/>
        <p:txBody>
          <a:bodyPr/>
          <a:lstStyle/>
          <a:p>
            <a:fld id="{6F26A79E-4D9D-43A4-BBA3-89F49FDBEC3B}" type="datetimeFigureOut">
              <a:rPr lang="nl-NL" smtClean="0"/>
              <a:t>21-4-2023</a:t>
            </a:fld>
            <a:endParaRPr lang="nl-NL"/>
          </a:p>
        </p:txBody>
      </p:sp>
      <p:sp>
        <p:nvSpPr>
          <p:cNvPr id="6" name="Tijdelijke aanduiding voor voettekst 5">
            <a:extLst>
              <a:ext uri="{FF2B5EF4-FFF2-40B4-BE49-F238E27FC236}">
                <a16:creationId xmlns:a16="http://schemas.microsoft.com/office/drawing/2014/main" id="{896A97CB-80B9-2984-7513-F037D13B93A1}"/>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2F304009-8986-015B-D006-77ECE9E6084A}"/>
              </a:ext>
            </a:extLst>
          </p:cNvPr>
          <p:cNvSpPr>
            <a:spLocks noGrp="1"/>
          </p:cNvSpPr>
          <p:nvPr>
            <p:ph type="sldNum" sz="quarter" idx="12"/>
          </p:nvPr>
        </p:nvSpPr>
        <p:spPr/>
        <p:txBody>
          <a:bodyPr/>
          <a:lstStyle/>
          <a:p>
            <a:fld id="{EE0A896C-C6BA-42A4-AF3D-695C5FE0D88A}" type="slidenum">
              <a:rPr lang="nl-NL" smtClean="0"/>
              <a:t>‹nr.›</a:t>
            </a:fld>
            <a:endParaRPr lang="nl-NL"/>
          </a:p>
        </p:txBody>
      </p:sp>
    </p:spTree>
    <p:extLst>
      <p:ext uri="{BB962C8B-B14F-4D97-AF65-F5344CB8AC3E}">
        <p14:creationId xmlns:p14="http://schemas.microsoft.com/office/powerpoint/2010/main" val="36574159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6B9584-D7A8-99EF-82FD-FCC45D74EAD2}"/>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944EAEA2-A5CE-A36F-754A-D0F755AC870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5B38FC07-3E5F-98BB-C078-8638167400B7}"/>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586988A1-076B-50EC-F235-1D2290F2F33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6061CF52-1B0A-9525-6998-0E138552A8FA}"/>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4EF23FBE-701B-201D-DFA9-A91ED14704F6}"/>
              </a:ext>
            </a:extLst>
          </p:cNvPr>
          <p:cNvSpPr>
            <a:spLocks noGrp="1"/>
          </p:cNvSpPr>
          <p:nvPr>
            <p:ph type="dt" sz="half" idx="10"/>
          </p:nvPr>
        </p:nvSpPr>
        <p:spPr/>
        <p:txBody>
          <a:bodyPr/>
          <a:lstStyle/>
          <a:p>
            <a:fld id="{6F26A79E-4D9D-43A4-BBA3-89F49FDBEC3B}" type="datetimeFigureOut">
              <a:rPr lang="nl-NL" smtClean="0"/>
              <a:t>21-4-2023</a:t>
            </a:fld>
            <a:endParaRPr lang="nl-NL"/>
          </a:p>
        </p:txBody>
      </p:sp>
      <p:sp>
        <p:nvSpPr>
          <p:cNvPr id="8" name="Tijdelijke aanduiding voor voettekst 7">
            <a:extLst>
              <a:ext uri="{FF2B5EF4-FFF2-40B4-BE49-F238E27FC236}">
                <a16:creationId xmlns:a16="http://schemas.microsoft.com/office/drawing/2014/main" id="{E176302E-F513-81E6-B4AB-B1D6731778A9}"/>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CC1310B5-E30F-B504-BDF5-74E4156A8EEC}"/>
              </a:ext>
            </a:extLst>
          </p:cNvPr>
          <p:cNvSpPr>
            <a:spLocks noGrp="1"/>
          </p:cNvSpPr>
          <p:nvPr>
            <p:ph type="sldNum" sz="quarter" idx="12"/>
          </p:nvPr>
        </p:nvSpPr>
        <p:spPr/>
        <p:txBody>
          <a:bodyPr/>
          <a:lstStyle/>
          <a:p>
            <a:fld id="{EE0A896C-C6BA-42A4-AF3D-695C5FE0D88A}" type="slidenum">
              <a:rPr lang="nl-NL" smtClean="0"/>
              <a:t>‹nr.›</a:t>
            </a:fld>
            <a:endParaRPr lang="nl-NL"/>
          </a:p>
        </p:txBody>
      </p:sp>
    </p:spTree>
    <p:extLst>
      <p:ext uri="{BB962C8B-B14F-4D97-AF65-F5344CB8AC3E}">
        <p14:creationId xmlns:p14="http://schemas.microsoft.com/office/powerpoint/2010/main" val="788525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C935C2C-5430-2AD4-4851-BB5DA1992F68}"/>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038BFDA6-6226-4841-C9B3-9F78CA6A0414}"/>
              </a:ext>
            </a:extLst>
          </p:cNvPr>
          <p:cNvSpPr>
            <a:spLocks noGrp="1"/>
          </p:cNvSpPr>
          <p:nvPr>
            <p:ph type="dt" sz="half" idx="10"/>
          </p:nvPr>
        </p:nvSpPr>
        <p:spPr/>
        <p:txBody>
          <a:bodyPr/>
          <a:lstStyle/>
          <a:p>
            <a:fld id="{6F26A79E-4D9D-43A4-BBA3-89F49FDBEC3B}" type="datetimeFigureOut">
              <a:rPr lang="nl-NL" smtClean="0"/>
              <a:t>21-4-2023</a:t>
            </a:fld>
            <a:endParaRPr lang="nl-NL"/>
          </a:p>
        </p:txBody>
      </p:sp>
      <p:sp>
        <p:nvSpPr>
          <p:cNvPr id="4" name="Tijdelijke aanduiding voor voettekst 3">
            <a:extLst>
              <a:ext uri="{FF2B5EF4-FFF2-40B4-BE49-F238E27FC236}">
                <a16:creationId xmlns:a16="http://schemas.microsoft.com/office/drawing/2014/main" id="{DE17137B-10CE-6FF2-C9A5-374552D415CC}"/>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4CA8C89F-65D7-1111-23B3-D9FC5341FCB9}"/>
              </a:ext>
            </a:extLst>
          </p:cNvPr>
          <p:cNvSpPr>
            <a:spLocks noGrp="1"/>
          </p:cNvSpPr>
          <p:nvPr>
            <p:ph type="sldNum" sz="quarter" idx="12"/>
          </p:nvPr>
        </p:nvSpPr>
        <p:spPr/>
        <p:txBody>
          <a:bodyPr/>
          <a:lstStyle/>
          <a:p>
            <a:fld id="{EE0A896C-C6BA-42A4-AF3D-695C5FE0D88A}" type="slidenum">
              <a:rPr lang="nl-NL" smtClean="0"/>
              <a:t>‹nr.›</a:t>
            </a:fld>
            <a:endParaRPr lang="nl-NL"/>
          </a:p>
        </p:txBody>
      </p:sp>
    </p:spTree>
    <p:extLst>
      <p:ext uri="{BB962C8B-B14F-4D97-AF65-F5344CB8AC3E}">
        <p14:creationId xmlns:p14="http://schemas.microsoft.com/office/powerpoint/2010/main" val="20572979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B17F7475-AB60-FF7B-F7B2-AEE6147C0623}"/>
              </a:ext>
            </a:extLst>
          </p:cNvPr>
          <p:cNvSpPr>
            <a:spLocks noGrp="1"/>
          </p:cNvSpPr>
          <p:nvPr>
            <p:ph type="dt" sz="half" idx="10"/>
          </p:nvPr>
        </p:nvSpPr>
        <p:spPr/>
        <p:txBody>
          <a:bodyPr/>
          <a:lstStyle/>
          <a:p>
            <a:fld id="{6F26A79E-4D9D-43A4-BBA3-89F49FDBEC3B}" type="datetimeFigureOut">
              <a:rPr lang="nl-NL" smtClean="0"/>
              <a:t>21-4-2023</a:t>
            </a:fld>
            <a:endParaRPr lang="nl-NL"/>
          </a:p>
        </p:txBody>
      </p:sp>
      <p:sp>
        <p:nvSpPr>
          <p:cNvPr id="3" name="Tijdelijke aanduiding voor voettekst 2">
            <a:extLst>
              <a:ext uri="{FF2B5EF4-FFF2-40B4-BE49-F238E27FC236}">
                <a16:creationId xmlns:a16="http://schemas.microsoft.com/office/drawing/2014/main" id="{8C2B0569-8377-F559-6376-335942463EF8}"/>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1181D2BF-4D18-9887-04A2-AD02D72A1F4D}"/>
              </a:ext>
            </a:extLst>
          </p:cNvPr>
          <p:cNvSpPr>
            <a:spLocks noGrp="1"/>
          </p:cNvSpPr>
          <p:nvPr>
            <p:ph type="sldNum" sz="quarter" idx="12"/>
          </p:nvPr>
        </p:nvSpPr>
        <p:spPr/>
        <p:txBody>
          <a:bodyPr/>
          <a:lstStyle/>
          <a:p>
            <a:fld id="{EE0A896C-C6BA-42A4-AF3D-695C5FE0D88A}" type="slidenum">
              <a:rPr lang="nl-NL" smtClean="0"/>
              <a:t>‹nr.›</a:t>
            </a:fld>
            <a:endParaRPr lang="nl-NL"/>
          </a:p>
        </p:txBody>
      </p:sp>
    </p:spTree>
    <p:extLst>
      <p:ext uri="{BB962C8B-B14F-4D97-AF65-F5344CB8AC3E}">
        <p14:creationId xmlns:p14="http://schemas.microsoft.com/office/powerpoint/2010/main" val="3965523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AF7287F-DDD8-4DBA-E37C-23E67B43831D}"/>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13A0230F-9A34-A063-1E06-A9A0947561B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75C3AEF4-92FA-58C0-84EE-717B18AB0A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1145EF40-F2CC-F43A-1B50-4250DD642CE2}"/>
              </a:ext>
            </a:extLst>
          </p:cNvPr>
          <p:cNvSpPr>
            <a:spLocks noGrp="1"/>
          </p:cNvSpPr>
          <p:nvPr>
            <p:ph type="dt" sz="half" idx="10"/>
          </p:nvPr>
        </p:nvSpPr>
        <p:spPr/>
        <p:txBody>
          <a:bodyPr/>
          <a:lstStyle/>
          <a:p>
            <a:fld id="{6F26A79E-4D9D-43A4-BBA3-89F49FDBEC3B}" type="datetimeFigureOut">
              <a:rPr lang="nl-NL" smtClean="0"/>
              <a:t>21-4-2023</a:t>
            </a:fld>
            <a:endParaRPr lang="nl-NL"/>
          </a:p>
        </p:txBody>
      </p:sp>
      <p:sp>
        <p:nvSpPr>
          <p:cNvPr id="6" name="Tijdelijke aanduiding voor voettekst 5">
            <a:extLst>
              <a:ext uri="{FF2B5EF4-FFF2-40B4-BE49-F238E27FC236}">
                <a16:creationId xmlns:a16="http://schemas.microsoft.com/office/drawing/2014/main" id="{1370EB5D-5FC2-979B-C604-F6710A661FCE}"/>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BD565CD3-9341-DBAE-9917-4A8F9B4B2C91}"/>
              </a:ext>
            </a:extLst>
          </p:cNvPr>
          <p:cNvSpPr>
            <a:spLocks noGrp="1"/>
          </p:cNvSpPr>
          <p:nvPr>
            <p:ph type="sldNum" sz="quarter" idx="12"/>
          </p:nvPr>
        </p:nvSpPr>
        <p:spPr/>
        <p:txBody>
          <a:bodyPr/>
          <a:lstStyle/>
          <a:p>
            <a:fld id="{EE0A896C-C6BA-42A4-AF3D-695C5FE0D88A}" type="slidenum">
              <a:rPr lang="nl-NL" smtClean="0"/>
              <a:t>‹nr.›</a:t>
            </a:fld>
            <a:endParaRPr lang="nl-NL"/>
          </a:p>
        </p:txBody>
      </p:sp>
    </p:spTree>
    <p:extLst>
      <p:ext uri="{BB962C8B-B14F-4D97-AF65-F5344CB8AC3E}">
        <p14:creationId xmlns:p14="http://schemas.microsoft.com/office/powerpoint/2010/main" val="1335672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02B9D8D-3C1A-977D-EE26-E954459DEF1C}"/>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8B1A83FA-ECD5-B928-285C-912B85FBA00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AC0D76E4-701A-6DEC-5643-DEB4BACA8B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ECDF6E8A-2980-8BAC-BD0A-EC617C372B92}"/>
              </a:ext>
            </a:extLst>
          </p:cNvPr>
          <p:cNvSpPr>
            <a:spLocks noGrp="1"/>
          </p:cNvSpPr>
          <p:nvPr>
            <p:ph type="dt" sz="half" idx="10"/>
          </p:nvPr>
        </p:nvSpPr>
        <p:spPr/>
        <p:txBody>
          <a:bodyPr/>
          <a:lstStyle/>
          <a:p>
            <a:fld id="{6F26A79E-4D9D-43A4-BBA3-89F49FDBEC3B}" type="datetimeFigureOut">
              <a:rPr lang="nl-NL" smtClean="0"/>
              <a:t>21-4-2023</a:t>
            </a:fld>
            <a:endParaRPr lang="nl-NL"/>
          </a:p>
        </p:txBody>
      </p:sp>
      <p:sp>
        <p:nvSpPr>
          <p:cNvPr id="6" name="Tijdelijke aanduiding voor voettekst 5">
            <a:extLst>
              <a:ext uri="{FF2B5EF4-FFF2-40B4-BE49-F238E27FC236}">
                <a16:creationId xmlns:a16="http://schemas.microsoft.com/office/drawing/2014/main" id="{A647175F-413C-4348-1436-8310014DAFC4}"/>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B9DDBF9A-C08B-A8E7-5998-662B8DCAF1BF}"/>
              </a:ext>
            </a:extLst>
          </p:cNvPr>
          <p:cNvSpPr>
            <a:spLocks noGrp="1"/>
          </p:cNvSpPr>
          <p:nvPr>
            <p:ph type="sldNum" sz="quarter" idx="12"/>
          </p:nvPr>
        </p:nvSpPr>
        <p:spPr/>
        <p:txBody>
          <a:bodyPr/>
          <a:lstStyle/>
          <a:p>
            <a:fld id="{EE0A896C-C6BA-42A4-AF3D-695C5FE0D88A}" type="slidenum">
              <a:rPr lang="nl-NL" smtClean="0"/>
              <a:t>‹nr.›</a:t>
            </a:fld>
            <a:endParaRPr lang="nl-NL"/>
          </a:p>
        </p:txBody>
      </p:sp>
    </p:spTree>
    <p:extLst>
      <p:ext uri="{BB962C8B-B14F-4D97-AF65-F5344CB8AC3E}">
        <p14:creationId xmlns:p14="http://schemas.microsoft.com/office/powerpoint/2010/main" val="22557718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1C884F80-EDB0-3C29-B70E-97D91F9F96A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B35F707F-9621-6414-BAA0-7941A94A496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E34D9899-7CCF-8608-D031-7C59F1B1BFD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26A79E-4D9D-43A4-BBA3-89F49FDBEC3B}" type="datetimeFigureOut">
              <a:rPr lang="nl-NL" smtClean="0"/>
              <a:t>21-4-2023</a:t>
            </a:fld>
            <a:endParaRPr lang="nl-NL"/>
          </a:p>
        </p:txBody>
      </p:sp>
      <p:sp>
        <p:nvSpPr>
          <p:cNvPr id="5" name="Tijdelijke aanduiding voor voettekst 4">
            <a:extLst>
              <a:ext uri="{FF2B5EF4-FFF2-40B4-BE49-F238E27FC236}">
                <a16:creationId xmlns:a16="http://schemas.microsoft.com/office/drawing/2014/main" id="{E0CCEF9E-0523-489C-B415-C66DE7959E7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3B071860-AC9D-94C9-A355-79FE1E25664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0A896C-C6BA-42A4-AF3D-695C5FE0D88A}" type="slidenum">
              <a:rPr lang="nl-NL" smtClean="0"/>
              <a:t>‹nr.›</a:t>
            </a:fld>
            <a:endParaRPr lang="nl-NL"/>
          </a:p>
        </p:txBody>
      </p:sp>
    </p:spTree>
    <p:extLst>
      <p:ext uri="{BB962C8B-B14F-4D97-AF65-F5344CB8AC3E}">
        <p14:creationId xmlns:p14="http://schemas.microsoft.com/office/powerpoint/2010/main" val="1360451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AC6FC21-B005-5F97-5940-5003686AEB8A}"/>
              </a:ext>
            </a:extLst>
          </p:cNvPr>
          <p:cNvSpPr>
            <a:spLocks noGrp="1"/>
          </p:cNvSpPr>
          <p:nvPr>
            <p:ph type="ctrTitle"/>
          </p:nvPr>
        </p:nvSpPr>
        <p:spPr>
          <a:xfrm>
            <a:off x="2425459" y="1096483"/>
            <a:ext cx="7341081" cy="1888257"/>
          </a:xfrm>
        </p:spPr>
        <p:txBody>
          <a:bodyPr>
            <a:normAutofit/>
          </a:bodyPr>
          <a:lstStyle/>
          <a:p>
            <a:r>
              <a:rPr lang="nl-NL" sz="5400" b="1" dirty="0"/>
              <a:t>Samenwerken met Gods plan brengt vrucht voort!</a:t>
            </a:r>
          </a:p>
        </p:txBody>
      </p:sp>
      <p:sp>
        <p:nvSpPr>
          <p:cNvPr id="3" name="Ondertitel 2">
            <a:extLst>
              <a:ext uri="{FF2B5EF4-FFF2-40B4-BE49-F238E27FC236}">
                <a16:creationId xmlns:a16="http://schemas.microsoft.com/office/drawing/2014/main" id="{1B72A8F2-3C7D-E0ED-42A6-D25C5687C7F0}"/>
              </a:ext>
            </a:extLst>
          </p:cNvPr>
          <p:cNvSpPr>
            <a:spLocks noGrp="1"/>
          </p:cNvSpPr>
          <p:nvPr>
            <p:ph type="subTitle" idx="1"/>
          </p:nvPr>
        </p:nvSpPr>
        <p:spPr/>
        <p:txBody>
          <a:bodyPr/>
          <a:lstStyle/>
          <a:p>
            <a:endParaRPr lang="nl-NL"/>
          </a:p>
        </p:txBody>
      </p:sp>
    </p:spTree>
    <p:extLst>
      <p:ext uri="{BB962C8B-B14F-4D97-AF65-F5344CB8AC3E}">
        <p14:creationId xmlns:p14="http://schemas.microsoft.com/office/powerpoint/2010/main" val="8632762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4EDBE3FA-9C22-9657-53F8-49D45F0437AD}"/>
              </a:ext>
            </a:extLst>
          </p:cNvPr>
          <p:cNvSpPr txBox="1"/>
          <p:nvPr/>
        </p:nvSpPr>
        <p:spPr>
          <a:xfrm>
            <a:off x="207034" y="215660"/>
            <a:ext cx="11861321" cy="6124754"/>
          </a:xfrm>
          <a:prstGeom prst="rect">
            <a:avLst/>
          </a:prstGeom>
          <a:noFill/>
        </p:spPr>
        <p:txBody>
          <a:bodyPr wrap="square" rtlCol="0">
            <a:spAutoFit/>
          </a:bodyPr>
          <a:lstStyle/>
          <a:p>
            <a:r>
              <a:rPr lang="nl-NL" sz="2800" b="1" u="sng" dirty="0">
                <a:solidFill>
                  <a:srgbClr val="647273"/>
                </a:solidFill>
                <a:effectLst/>
              </a:rPr>
              <a:t>Zach.9:11-16 </a:t>
            </a:r>
          </a:p>
          <a:p>
            <a:r>
              <a:rPr lang="nl-NL" sz="2800" b="1" i="1" dirty="0">
                <a:solidFill>
                  <a:srgbClr val="FF0000"/>
                </a:solidFill>
                <a:effectLst/>
              </a:rPr>
              <a:t>Wat u aangaat, vanwege het bloed van uw verbond heb Ik uw gevangenen vrijgelaten uit de put waar geen water in is. Keer terug naar de burcht, u, gevangenen die hoop hebt! Ook heden verkondig Ik: Ik zal u dubbel vergoeden</a:t>
            </a:r>
            <a:r>
              <a:rPr lang="nl-NL" sz="2800" b="1" dirty="0">
                <a:solidFill>
                  <a:srgbClr val="647273"/>
                </a:solidFill>
                <a:effectLst/>
              </a:rPr>
              <a:t>, als Ik Mij Juda zal hebben gespannen, </a:t>
            </a:r>
            <a:r>
              <a:rPr lang="nl-NL" sz="2800" b="1" i="1" dirty="0">
                <a:solidFill>
                  <a:srgbClr val="647273"/>
                </a:solidFill>
                <a:effectLst/>
              </a:rPr>
              <a:t>en</a:t>
            </a:r>
            <a:r>
              <a:rPr lang="nl-NL" sz="2800" b="1" dirty="0">
                <a:solidFill>
                  <a:srgbClr val="647273"/>
                </a:solidFill>
                <a:effectLst/>
              </a:rPr>
              <a:t> Ik Efraïm </a:t>
            </a:r>
            <a:r>
              <a:rPr lang="nl-NL" sz="2800" b="1" i="1" dirty="0">
                <a:solidFill>
                  <a:srgbClr val="647273"/>
                </a:solidFill>
                <a:effectLst/>
              </a:rPr>
              <a:t>op</a:t>
            </a:r>
            <a:r>
              <a:rPr lang="nl-NL" sz="2800" b="1" dirty="0">
                <a:solidFill>
                  <a:srgbClr val="647273"/>
                </a:solidFill>
                <a:effectLst/>
              </a:rPr>
              <a:t> de boog zal hebben gelegd,</a:t>
            </a:r>
            <a:r>
              <a:rPr lang="nl-NL" sz="2800" b="1" dirty="0">
                <a:solidFill>
                  <a:srgbClr val="213F50"/>
                </a:solidFill>
                <a:effectLst/>
              </a:rPr>
              <a:t> </a:t>
            </a:r>
            <a:r>
              <a:rPr lang="nl-NL" sz="2800" b="1" dirty="0">
                <a:solidFill>
                  <a:srgbClr val="647273"/>
                </a:solidFill>
                <a:effectLst/>
              </a:rPr>
              <a:t>en Ik uw zonen, Sion, zal hebben opgezet tegen uw zonen, Griekenland, en Ik u gemaakt zal hebben als het zwaard van een held.</a:t>
            </a:r>
          </a:p>
          <a:p>
            <a:r>
              <a:rPr lang="nl-NL" sz="2800" b="1" dirty="0">
                <a:solidFill>
                  <a:srgbClr val="647273"/>
                </a:solidFill>
                <a:effectLst/>
              </a:rPr>
              <a:t>De </a:t>
            </a:r>
            <a:r>
              <a:rPr lang="nl-NL" sz="2800" b="1" cap="small" dirty="0">
                <a:solidFill>
                  <a:srgbClr val="647273"/>
                </a:solidFill>
                <a:effectLst/>
              </a:rPr>
              <a:t>HEERE</a:t>
            </a:r>
            <a:r>
              <a:rPr lang="nl-NL" sz="2800" b="1" dirty="0">
                <a:solidFill>
                  <a:srgbClr val="647273"/>
                </a:solidFill>
                <a:effectLst/>
              </a:rPr>
              <a:t> zal boven hen verschijnen: als een bliksem zal Zijn pijl uitschieten. De Heere </a:t>
            </a:r>
            <a:r>
              <a:rPr lang="nl-NL" sz="2800" b="1" cap="small" dirty="0" err="1">
                <a:solidFill>
                  <a:srgbClr val="647273"/>
                </a:solidFill>
                <a:effectLst/>
              </a:rPr>
              <a:t>HEERE</a:t>
            </a:r>
            <a:r>
              <a:rPr lang="nl-NL" sz="2800" b="1" dirty="0">
                <a:solidFill>
                  <a:srgbClr val="647273"/>
                </a:solidFill>
                <a:effectLst/>
              </a:rPr>
              <a:t> zal op de bazuin blazen, en Hij zal optrekken in zuiderstormen. De </a:t>
            </a:r>
            <a:r>
              <a:rPr lang="nl-NL" sz="2800" b="1" cap="small" dirty="0">
                <a:solidFill>
                  <a:srgbClr val="647273"/>
                </a:solidFill>
                <a:effectLst/>
              </a:rPr>
              <a:t>HEERE</a:t>
            </a:r>
            <a:r>
              <a:rPr lang="nl-NL" sz="2800" b="1" dirty="0">
                <a:solidFill>
                  <a:srgbClr val="647273"/>
                </a:solidFill>
                <a:effectLst/>
              </a:rPr>
              <a:t> van de legermachten zal hen beschermen; zij zullen eten en de slingerstenen vertrappen, zij zullen drinken en feestgedruis maken als </a:t>
            </a:r>
            <a:r>
              <a:rPr lang="nl-NL" sz="2800" b="1" i="1" dirty="0">
                <a:solidFill>
                  <a:srgbClr val="647273"/>
                </a:solidFill>
                <a:effectLst/>
              </a:rPr>
              <a:t>van</a:t>
            </a:r>
            <a:r>
              <a:rPr lang="nl-NL" sz="2800" b="1" dirty="0">
                <a:solidFill>
                  <a:srgbClr val="647273"/>
                </a:solidFill>
                <a:effectLst/>
              </a:rPr>
              <a:t> wijn, zij zullen vol worden als het sprengbekken, als de hoeken van het altaar. </a:t>
            </a:r>
            <a:r>
              <a:rPr lang="nl-NL" sz="2800" b="1" dirty="0">
                <a:solidFill>
                  <a:srgbClr val="FF0000"/>
                </a:solidFill>
                <a:effectLst/>
              </a:rPr>
              <a:t>Op die dag zal de </a:t>
            </a:r>
            <a:r>
              <a:rPr lang="nl-NL" sz="2800" b="1" cap="small" dirty="0">
                <a:solidFill>
                  <a:srgbClr val="FF0000"/>
                </a:solidFill>
                <a:effectLst/>
              </a:rPr>
              <a:t>HEERE</a:t>
            </a:r>
            <a:r>
              <a:rPr lang="nl-NL" sz="2800" b="1" dirty="0">
                <a:solidFill>
                  <a:srgbClr val="FF0000"/>
                </a:solidFill>
                <a:effectLst/>
              </a:rPr>
              <a:t>, hun God, hen verlossen, als de kudde van Zijn volk, want </a:t>
            </a:r>
            <a:r>
              <a:rPr lang="nl-NL" sz="2800" b="1" i="1" dirty="0">
                <a:solidFill>
                  <a:srgbClr val="FF0000"/>
                </a:solidFill>
                <a:effectLst/>
              </a:rPr>
              <a:t>als edel</a:t>
            </a:r>
            <a:r>
              <a:rPr lang="nl-NL" sz="2800" b="1" dirty="0">
                <a:solidFill>
                  <a:srgbClr val="FF0000"/>
                </a:solidFill>
                <a:effectLst/>
              </a:rPr>
              <a:t>stenen in een diadeem zullen zij schitteren in Zijn land</a:t>
            </a:r>
            <a:r>
              <a:rPr lang="nl-NL" sz="2800" b="1" dirty="0">
                <a:solidFill>
                  <a:srgbClr val="647273"/>
                </a:solidFill>
                <a:effectLst/>
              </a:rPr>
              <a:t>.</a:t>
            </a:r>
            <a:endParaRPr lang="nl-NL" sz="2800" b="1" dirty="0"/>
          </a:p>
        </p:txBody>
      </p:sp>
    </p:spTree>
    <p:extLst>
      <p:ext uri="{BB962C8B-B14F-4D97-AF65-F5344CB8AC3E}">
        <p14:creationId xmlns:p14="http://schemas.microsoft.com/office/powerpoint/2010/main" val="31302407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244ECA1B-EE34-0D2E-DF03-78A3E0F812FE}"/>
              </a:ext>
            </a:extLst>
          </p:cNvPr>
          <p:cNvSpPr txBox="1"/>
          <p:nvPr/>
        </p:nvSpPr>
        <p:spPr>
          <a:xfrm>
            <a:off x="284671" y="224287"/>
            <a:ext cx="11757803" cy="6555641"/>
          </a:xfrm>
          <a:prstGeom prst="rect">
            <a:avLst/>
          </a:prstGeom>
          <a:noFill/>
        </p:spPr>
        <p:txBody>
          <a:bodyPr wrap="square" rtlCol="0">
            <a:spAutoFit/>
          </a:bodyPr>
          <a:lstStyle/>
          <a:p>
            <a:pPr algn="l"/>
            <a:r>
              <a:rPr lang="nl-NL" sz="2800" b="1" i="0" u="sng" dirty="0">
                <a:solidFill>
                  <a:srgbClr val="647273"/>
                </a:solidFill>
                <a:effectLst/>
              </a:rPr>
              <a:t>Zach. 10:1-5 </a:t>
            </a:r>
          </a:p>
          <a:p>
            <a:pPr algn="l"/>
            <a:r>
              <a:rPr lang="nl-NL" sz="2800" b="1" i="0" dirty="0">
                <a:solidFill>
                  <a:srgbClr val="FF0000"/>
                </a:solidFill>
                <a:effectLst/>
              </a:rPr>
              <a:t>Vraag de </a:t>
            </a:r>
            <a:r>
              <a:rPr lang="nl-NL" sz="2800" b="1" i="0" cap="small" dirty="0">
                <a:solidFill>
                  <a:srgbClr val="FF0000"/>
                </a:solidFill>
                <a:effectLst/>
              </a:rPr>
              <a:t>HEERE</a:t>
            </a:r>
            <a:r>
              <a:rPr lang="nl-NL" sz="2800" b="1" i="0" dirty="0">
                <a:solidFill>
                  <a:srgbClr val="FF0000"/>
                </a:solidFill>
                <a:effectLst/>
              </a:rPr>
              <a:t> om regen ten tijde van de late regen. De </a:t>
            </a:r>
            <a:r>
              <a:rPr lang="nl-NL" sz="2800" b="1" i="0" cap="small" dirty="0">
                <a:solidFill>
                  <a:srgbClr val="FF0000"/>
                </a:solidFill>
                <a:effectLst/>
              </a:rPr>
              <a:t>HEERE</a:t>
            </a:r>
            <a:r>
              <a:rPr lang="nl-NL" sz="2800" b="1" i="0" dirty="0">
                <a:solidFill>
                  <a:srgbClr val="FF0000"/>
                </a:solidFill>
                <a:effectLst/>
              </a:rPr>
              <a:t> maakt de onweerswolken, en Hij zal hun regen geven voor ieder gewas op het veld</a:t>
            </a:r>
            <a:r>
              <a:rPr lang="nl-NL" sz="2800" b="1" i="0" dirty="0">
                <a:solidFill>
                  <a:srgbClr val="647273"/>
                </a:solidFill>
                <a:effectLst/>
              </a:rPr>
              <a:t>, want de afgodsbeelden spreken bedrog, en de waarzeggers schouwen leugen; ook spreken zij van valse dromen, zij troosten </a:t>
            </a:r>
            <a:r>
              <a:rPr lang="nl-NL" sz="2800" b="1" i="1" dirty="0">
                <a:solidFill>
                  <a:srgbClr val="647273"/>
                </a:solidFill>
                <a:effectLst/>
              </a:rPr>
              <a:t>met</a:t>
            </a:r>
            <a:r>
              <a:rPr lang="nl-NL" sz="2800" b="1" i="0" dirty="0">
                <a:solidFill>
                  <a:srgbClr val="647273"/>
                </a:solidFill>
                <a:effectLst/>
              </a:rPr>
              <a:t> vluchtige </a:t>
            </a:r>
            <a:r>
              <a:rPr lang="nl-NL" sz="2800" b="1" i="1" dirty="0">
                <a:solidFill>
                  <a:srgbClr val="647273"/>
                </a:solidFill>
                <a:effectLst/>
              </a:rPr>
              <a:t>woorden</a:t>
            </a:r>
            <a:r>
              <a:rPr lang="nl-NL" sz="2800" b="1" i="0" dirty="0">
                <a:solidFill>
                  <a:srgbClr val="647273"/>
                </a:solidFill>
                <a:effectLst/>
              </a:rPr>
              <a:t>.</a:t>
            </a:r>
          </a:p>
          <a:p>
            <a:pPr algn="l"/>
            <a:r>
              <a:rPr lang="nl-NL" sz="2800" b="1" i="0" dirty="0">
                <a:solidFill>
                  <a:srgbClr val="647273"/>
                </a:solidFill>
                <a:effectLst/>
              </a:rPr>
              <a:t>Daarom zijn zij weggetrokken als schapen; zij worden verdrukt, want er is geen herder.</a:t>
            </a:r>
          </a:p>
          <a:p>
            <a:pPr algn="l"/>
            <a:r>
              <a:rPr lang="nl-NL" sz="2800" b="1" i="0" dirty="0">
                <a:solidFill>
                  <a:srgbClr val="647273"/>
                </a:solidFill>
                <a:effectLst/>
              </a:rPr>
              <a:t>Tegen de herders is Mijn toorn ontbrand, en de bokken straf Ik. </a:t>
            </a:r>
          </a:p>
          <a:p>
            <a:pPr algn="l"/>
            <a:r>
              <a:rPr lang="nl-NL" sz="2800" b="1" i="0" dirty="0">
                <a:solidFill>
                  <a:srgbClr val="FF0000"/>
                </a:solidFill>
                <a:effectLst/>
              </a:rPr>
              <a:t>Ja, de </a:t>
            </a:r>
            <a:r>
              <a:rPr lang="nl-NL" sz="2800" b="1" i="0" cap="small" dirty="0">
                <a:solidFill>
                  <a:srgbClr val="FF0000"/>
                </a:solidFill>
                <a:effectLst/>
              </a:rPr>
              <a:t>HEERE</a:t>
            </a:r>
            <a:r>
              <a:rPr lang="nl-NL" sz="2800" b="1" i="0" dirty="0">
                <a:solidFill>
                  <a:srgbClr val="FF0000"/>
                </a:solidFill>
                <a:effectLst/>
              </a:rPr>
              <a:t> van de legermachten zal omzien naar Zijn kudde, het huis van Juda. Hij zal hen maken als Zijn prachtige paard in de strijd.</a:t>
            </a:r>
          </a:p>
          <a:p>
            <a:pPr algn="l"/>
            <a:r>
              <a:rPr lang="nl-NL" sz="2800" b="1" i="0" dirty="0">
                <a:solidFill>
                  <a:srgbClr val="FF0000"/>
                </a:solidFill>
                <a:effectLst/>
              </a:rPr>
              <a:t>Daaruit zal de hoeksteen, daaruit zal de </a:t>
            </a:r>
            <a:r>
              <a:rPr lang="nl-NL" sz="2800" b="1" i="1" dirty="0">
                <a:solidFill>
                  <a:srgbClr val="FF0000"/>
                </a:solidFill>
                <a:effectLst/>
              </a:rPr>
              <a:t>tent-</a:t>
            </a:r>
            <a:r>
              <a:rPr lang="nl-NL" sz="2800" b="1" i="0" dirty="0">
                <a:solidFill>
                  <a:srgbClr val="FF0000"/>
                </a:solidFill>
                <a:effectLst/>
              </a:rPr>
              <a:t>pin, daaruit zal de strijdboog, daaruit zullen alle onderdrukkers tezamen voortkomen.</a:t>
            </a:r>
          </a:p>
          <a:p>
            <a:pPr algn="l"/>
            <a:r>
              <a:rPr lang="nl-NL" sz="2800" b="1" i="0" dirty="0">
                <a:solidFill>
                  <a:srgbClr val="FF0000"/>
                </a:solidFill>
                <a:effectLst/>
              </a:rPr>
              <a:t>Zij zullen als helden zijn die in de strijd </a:t>
            </a:r>
            <a:r>
              <a:rPr lang="nl-NL" sz="2800" b="1" i="1" dirty="0">
                <a:solidFill>
                  <a:srgbClr val="FF0000"/>
                </a:solidFill>
                <a:effectLst/>
              </a:rPr>
              <a:t>de vijanden</a:t>
            </a:r>
            <a:r>
              <a:rPr lang="nl-NL" sz="2800" b="1" i="0" dirty="0">
                <a:solidFill>
                  <a:srgbClr val="FF0000"/>
                </a:solidFill>
                <a:effectLst/>
              </a:rPr>
              <a:t> in het slijk van de straat vertrappen. Ja, zij zullen strijden, want de </a:t>
            </a:r>
            <a:r>
              <a:rPr lang="nl-NL" sz="2800" b="1" i="0" cap="small" dirty="0">
                <a:solidFill>
                  <a:srgbClr val="FF0000"/>
                </a:solidFill>
                <a:effectLst/>
              </a:rPr>
              <a:t>HEERE</a:t>
            </a:r>
            <a:r>
              <a:rPr lang="nl-NL" sz="2800" b="1" i="0" dirty="0">
                <a:solidFill>
                  <a:srgbClr val="FF0000"/>
                </a:solidFill>
                <a:effectLst/>
              </a:rPr>
              <a:t> zal met hen zijn. Zij zullen de ruiters beschaamd maken. </a:t>
            </a:r>
          </a:p>
        </p:txBody>
      </p:sp>
    </p:spTree>
    <p:extLst>
      <p:ext uri="{BB962C8B-B14F-4D97-AF65-F5344CB8AC3E}">
        <p14:creationId xmlns:p14="http://schemas.microsoft.com/office/powerpoint/2010/main" val="32601629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72EC81BC-44CC-22B4-ABF3-72133F7986DA}"/>
              </a:ext>
            </a:extLst>
          </p:cNvPr>
          <p:cNvSpPr txBox="1"/>
          <p:nvPr/>
        </p:nvSpPr>
        <p:spPr>
          <a:xfrm>
            <a:off x="940279" y="474453"/>
            <a:ext cx="10679501" cy="4924425"/>
          </a:xfrm>
          <a:prstGeom prst="rect">
            <a:avLst/>
          </a:prstGeom>
          <a:noFill/>
        </p:spPr>
        <p:txBody>
          <a:bodyPr wrap="square" rtlCol="0">
            <a:spAutoFit/>
          </a:bodyPr>
          <a:lstStyle/>
          <a:p>
            <a:r>
              <a:rPr lang="nl-NL" sz="3600" u="sng" dirty="0"/>
              <a:t>Zacharia 8:12</a:t>
            </a:r>
          </a:p>
          <a:p>
            <a:endParaRPr lang="nl-NL" sz="1400" dirty="0"/>
          </a:p>
          <a:p>
            <a:pPr marL="742950" indent="-742950">
              <a:buFont typeface="+mj-lt"/>
              <a:buAutoNum type="arabicPeriod"/>
            </a:pPr>
            <a:r>
              <a:rPr lang="nl-NL" sz="3600" dirty="0"/>
              <a:t>Het zaad = Gods Woord, zal voorspoedig zijn </a:t>
            </a:r>
          </a:p>
          <a:p>
            <a:pPr marL="742950" indent="-742950">
              <a:buFont typeface="+mj-lt"/>
              <a:buAutoNum type="arabicPeriod"/>
            </a:pPr>
            <a:endParaRPr lang="nl-NL" sz="2800" dirty="0"/>
          </a:p>
          <a:p>
            <a:pPr marL="742950" indent="-742950">
              <a:buFont typeface="+mj-lt"/>
              <a:buAutoNum type="arabicPeriod"/>
            </a:pPr>
            <a:r>
              <a:rPr lang="nl-NL" sz="3600" dirty="0"/>
              <a:t>De wijnstok = Jezus (+ de gemeente), zal zijn vrucht geven</a:t>
            </a:r>
          </a:p>
          <a:p>
            <a:pPr marL="742950" indent="-742950">
              <a:buFont typeface="+mj-lt"/>
              <a:buAutoNum type="arabicPeriod"/>
            </a:pPr>
            <a:endParaRPr lang="nl-NL" sz="2800" dirty="0"/>
          </a:p>
          <a:p>
            <a:pPr marL="742950" indent="-742950">
              <a:buFont typeface="+mj-lt"/>
              <a:buAutoNum type="arabicPeriod"/>
            </a:pPr>
            <a:r>
              <a:rPr lang="nl-NL" sz="3600" dirty="0"/>
              <a:t>Het land = jouw leven, zal zijn opbrengst geven</a:t>
            </a:r>
          </a:p>
          <a:p>
            <a:pPr marL="742950" indent="-742950">
              <a:buFont typeface="+mj-lt"/>
              <a:buAutoNum type="arabicPeriod"/>
            </a:pPr>
            <a:endParaRPr lang="nl-NL" sz="2800" dirty="0"/>
          </a:p>
          <a:p>
            <a:pPr marL="742950" indent="-742950">
              <a:buFont typeface="+mj-lt"/>
              <a:buAutoNum type="arabicPeriod"/>
            </a:pPr>
            <a:r>
              <a:rPr lang="nl-NL" sz="3600" dirty="0"/>
              <a:t>De hemel geeft zijn dauw = de bediening van de HG </a:t>
            </a:r>
          </a:p>
        </p:txBody>
      </p:sp>
    </p:spTree>
    <p:extLst>
      <p:ext uri="{BB962C8B-B14F-4D97-AF65-F5344CB8AC3E}">
        <p14:creationId xmlns:p14="http://schemas.microsoft.com/office/powerpoint/2010/main" val="28948596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01CA019D-026A-9BAF-3062-34AB3ECDB1EF}"/>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387265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60BC93F3-345C-9894-EF5B-E824B417EC97}"/>
              </a:ext>
            </a:extLst>
          </p:cNvPr>
          <p:cNvSpPr txBox="1"/>
          <p:nvPr/>
        </p:nvSpPr>
        <p:spPr>
          <a:xfrm>
            <a:off x="2679939" y="491706"/>
            <a:ext cx="7749397" cy="5078313"/>
          </a:xfrm>
          <a:prstGeom prst="rect">
            <a:avLst/>
          </a:prstGeom>
          <a:noFill/>
        </p:spPr>
        <p:txBody>
          <a:bodyPr wrap="square" rtlCol="0">
            <a:spAutoFit/>
          </a:bodyPr>
          <a:lstStyle/>
          <a:p>
            <a:r>
              <a:rPr lang="nl-NL" sz="3600" u="sng" dirty="0"/>
              <a:t>Toepassing op 4 gebieden</a:t>
            </a:r>
            <a:r>
              <a:rPr lang="nl-NL" sz="3600" dirty="0"/>
              <a:t>:</a:t>
            </a:r>
          </a:p>
          <a:p>
            <a:endParaRPr lang="nl-NL" sz="3600" dirty="0"/>
          </a:p>
          <a:p>
            <a:pPr marL="742950" indent="-742950">
              <a:buFont typeface="+mj-lt"/>
              <a:buAutoNum type="alphaLcPeriod"/>
            </a:pPr>
            <a:r>
              <a:rPr lang="nl-NL" sz="3600" dirty="0"/>
              <a:t>Je bent geroepen</a:t>
            </a:r>
          </a:p>
          <a:p>
            <a:pPr marL="742950" indent="-742950">
              <a:buFont typeface="+mj-lt"/>
              <a:buAutoNum type="alphaLcPeriod"/>
            </a:pPr>
            <a:endParaRPr lang="nl-NL" sz="3600" dirty="0"/>
          </a:p>
          <a:p>
            <a:pPr marL="742950" indent="-742950">
              <a:buFont typeface="+mj-lt"/>
              <a:buAutoNum type="alphaLcPeriod"/>
            </a:pPr>
            <a:r>
              <a:rPr lang="nl-NL" sz="3600" dirty="0"/>
              <a:t>Je hebt en zal ontvangen</a:t>
            </a:r>
          </a:p>
          <a:p>
            <a:pPr marL="742950" indent="-742950">
              <a:buFont typeface="+mj-lt"/>
              <a:buAutoNum type="alphaLcPeriod"/>
            </a:pPr>
            <a:endParaRPr lang="nl-NL" sz="3600" dirty="0"/>
          </a:p>
          <a:p>
            <a:pPr marL="742950" indent="-742950">
              <a:buFont typeface="+mj-lt"/>
              <a:buAutoNum type="alphaLcPeriod"/>
            </a:pPr>
            <a:r>
              <a:rPr lang="nl-NL" sz="3600" dirty="0"/>
              <a:t>Je mag er zijn</a:t>
            </a:r>
          </a:p>
          <a:p>
            <a:pPr marL="742950" indent="-742950">
              <a:buFont typeface="+mj-lt"/>
              <a:buAutoNum type="alphaLcPeriod"/>
            </a:pPr>
            <a:endParaRPr lang="nl-NL" sz="3600" dirty="0"/>
          </a:p>
          <a:p>
            <a:pPr marL="742950" indent="-742950">
              <a:buFont typeface="+mj-lt"/>
              <a:buAutoNum type="alphaLcPeriod"/>
            </a:pPr>
            <a:r>
              <a:rPr lang="nl-NL" sz="3600" dirty="0"/>
              <a:t>Je mag meedoen / </a:t>
            </a:r>
            <a:r>
              <a:rPr lang="nl-NL" sz="3600" i="1" dirty="0"/>
              <a:t>wil jij meedoen?</a:t>
            </a:r>
            <a:endParaRPr lang="nl-NL" dirty="0"/>
          </a:p>
        </p:txBody>
      </p:sp>
    </p:spTree>
    <p:extLst>
      <p:ext uri="{BB962C8B-B14F-4D97-AF65-F5344CB8AC3E}">
        <p14:creationId xmlns:p14="http://schemas.microsoft.com/office/powerpoint/2010/main" val="30960097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420A8560-DFBE-F825-BBA6-FDD19879FA87}"/>
              </a:ext>
            </a:extLst>
          </p:cNvPr>
          <p:cNvPicPr>
            <a:picLocks noChangeAspect="1"/>
          </p:cNvPicPr>
          <p:nvPr/>
        </p:nvPicPr>
        <p:blipFill>
          <a:blip r:embed="rId2"/>
          <a:stretch>
            <a:fillRect/>
          </a:stretch>
        </p:blipFill>
        <p:spPr>
          <a:xfrm>
            <a:off x="952500" y="0"/>
            <a:ext cx="10287000" cy="6858000"/>
          </a:xfrm>
          <a:prstGeom prst="rect">
            <a:avLst/>
          </a:prstGeom>
        </p:spPr>
      </p:pic>
    </p:spTree>
    <p:extLst>
      <p:ext uri="{BB962C8B-B14F-4D97-AF65-F5344CB8AC3E}">
        <p14:creationId xmlns:p14="http://schemas.microsoft.com/office/powerpoint/2010/main" val="30548442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8BE38BC9-CF91-7ED4-DDD5-00E86199C444}"/>
              </a:ext>
            </a:extLst>
          </p:cNvPr>
          <p:cNvPicPr>
            <a:picLocks noChangeAspect="1"/>
          </p:cNvPicPr>
          <p:nvPr/>
        </p:nvPicPr>
        <p:blipFill>
          <a:blip r:embed="rId2"/>
          <a:stretch>
            <a:fillRect/>
          </a:stretch>
        </p:blipFill>
        <p:spPr>
          <a:xfrm>
            <a:off x="1524000" y="0"/>
            <a:ext cx="9144000" cy="6858000"/>
          </a:xfrm>
          <a:prstGeom prst="rect">
            <a:avLst/>
          </a:prstGeom>
        </p:spPr>
      </p:pic>
    </p:spTree>
    <p:extLst>
      <p:ext uri="{BB962C8B-B14F-4D97-AF65-F5344CB8AC3E}">
        <p14:creationId xmlns:p14="http://schemas.microsoft.com/office/powerpoint/2010/main" val="223301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C2583CFB-AE80-5AB9-87B4-131918868CF0}"/>
              </a:ext>
            </a:extLst>
          </p:cNvPr>
          <p:cNvSpPr txBox="1"/>
          <p:nvPr/>
        </p:nvSpPr>
        <p:spPr>
          <a:xfrm>
            <a:off x="1009291" y="457200"/>
            <a:ext cx="10299939" cy="5509200"/>
          </a:xfrm>
          <a:prstGeom prst="rect">
            <a:avLst/>
          </a:prstGeom>
          <a:noFill/>
        </p:spPr>
        <p:txBody>
          <a:bodyPr wrap="square" rtlCol="0">
            <a:spAutoFit/>
          </a:bodyPr>
          <a:lstStyle/>
          <a:p>
            <a:r>
              <a:rPr lang="nl-NL" sz="3200" u="sng" dirty="0"/>
              <a:t>Zach. 10:3-5 MSG</a:t>
            </a:r>
          </a:p>
          <a:p>
            <a:r>
              <a:rPr lang="nl-NL" sz="3200" dirty="0"/>
              <a:t>De HERE zal tussenbeide komen en voor zijn kudde zorgen, het volk van Juda. Hij zal hun geest doen herleven, hen trots maken om aan Gods kant te staan. God zal ze gebruiken bij zijn wederopbouwwerk, ze gebruiken als fundamenten en pilaren, ze gebruiken als werktuigen en instrumenten, ze gebruiken om toezicht te houden op zijn werk. Ze zullen een personeelsbestand zijn om trots op te zijn, werkend als één, hun hoofden opgeheven, gaande door moerassen en modder, moedig en krachtig omdat God met hen is, niet afgeschrikt door de tegenstanders van de wereld.</a:t>
            </a:r>
          </a:p>
        </p:txBody>
      </p:sp>
    </p:spTree>
    <p:extLst>
      <p:ext uri="{BB962C8B-B14F-4D97-AF65-F5344CB8AC3E}">
        <p14:creationId xmlns:p14="http://schemas.microsoft.com/office/powerpoint/2010/main" val="1566695389"/>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230</TotalTime>
  <Words>575</Words>
  <Application>Microsoft Office PowerPoint</Application>
  <PresentationFormat>Breedbeeld</PresentationFormat>
  <Paragraphs>31</Paragraphs>
  <Slides>9</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9</vt:i4>
      </vt:variant>
    </vt:vector>
  </HeadingPairs>
  <TitlesOfParts>
    <vt:vector size="13" baseType="lpstr">
      <vt:lpstr>Arial</vt:lpstr>
      <vt:lpstr>Calibri</vt:lpstr>
      <vt:lpstr>Calibri Light</vt:lpstr>
      <vt:lpstr>Kantoorthema</vt:lpstr>
      <vt:lpstr>Samenwerken met Gods plan brengt vrucht voort!</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Jan de Jong</dc:creator>
  <cp:lastModifiedBy>Jan de Jong</cp:lastModifiedBy>
  <cp:revision>16</cp:revision>
  <dcterms:created xsi:type="dcterms:W3CDTF">2023-02-10T18:09:31Z</dcterms:created>
  <dcterms:modified xsi:type="dcterms:W3CDTF">2023-04-21T09:47:31Z</dcterms:modified>
</cp:coreProperties>
</file>