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64" r:id="rId5"/>
    <p:sldId id="267" r:id="rId6"/>
    <p:sldId id="260" r:id="rId7"/>
    <p:sldId id="258" r:id="rId8"/>
    <p:sldId id="259" r:id="rId9"/>
    <p:sldId id="256" r:id="rId10"/>
    <p:sldId id="261" r:id="rId11"/>
    <p:sldId id="266" r:id="rId12"/>
    <p:sldId id="268" r:id="rId13"/>
  </p:sldIdLst>
  <p:sldSz cx="12192000" cy="6858000"/>
  <p:notesSz cx="6886575" cy="10017125"/>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3003B-C55E-FE07-6959-F09D53D6A23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LID4096"/>
          </a:p>
        </p:txBody>
      </p:sp>
      <p:sp>
        <p:nvSpPr>
          <p:cNvPr id="3" name="Ondertitel 2">
            <a:extLst>
              <a:ext uri="{FF2B5EF4-FFF2-40B4-BE49-F238E27FC236}">
                <a16:creationId xmlns:a16="http://schemas.microsoft.com/office/drawing/2014/main" id="{2F8898EF-CA0B-C30E-04FC-FC3D58E50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LID4096"/>
          </a:p>
        </p:txBody>
      </p:sp>
      <p:sp>
        <p:nvSpPr>
          <p:cNvPr id="4" name="Tijdelijke aanduiding voor datum 3">
            <a:extLst>
              <a:ext uri="{FF2B5EF4-FFF2-40B4-BE49-F238E27FC236}">
                <a16:creationId xmlns:a16="http://schemas.microsoft.com/office/drawing/2014/main" id="{7C9AD935-EFD1-C0D1-EC7D-62065756F508}"/>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5" name="Tijdelijke aanduiding voor voettekst 4">
            <a:extLst>
              <a:ext uri="{FF2B5EF4-FFF2-40B4-BE49-F238E27FC236}">
                <a16:creationId xmlns:a16="http://schemas.microsoft.com/office/drawing/2014/main" id="{C8200774-B799-28DE-EB76-569BFFBFE03B}"/>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A34FD80C-5703-0206-4EDA-441C605944E9}"/>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287672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1AB97-4C4A-7016-6533-31BD0C11F45D}"/>
              </a:ext>
            </a:extLst>
          </p:cNvPr>
          <p:cNvSpPr>
            <a:spLocks noGrp="1"/>
          </p:cNvSpPr>
          <p:nvPr>
            <p:ph type="title"/>
          </p:nvPr>
        </p:nvSpPr>
        <p:spPr/>
        <p:txBody>
          <a:bodyPr/>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FC579BE5-0E4D-507B-34F6-8F7C00CD2FB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9F61A1CF-0692-627A-C53A-6E1E8AD362C8}"/>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5" name="Tijdelijke aanduiding voor voettekst 4">
            <a:extLst>
              <a:ext uri="{FF2B5EF4-FFF2-40B4-BE49-F238E27FC236}">
                <a16:creationId xmlns:a16="http://schemas.microsoft.com/office/drawing/2014/main" id="{CEF60869-1835-3D3C-D772-4C6A6FC3AC3E}"/>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44C1C75F-CB9A-1766-F370-6B42FCB3BB84}"/>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101436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A3A0DC1-AC28-1007-DF70-57928A049E5B}"/>
              </a:ext>
            </a:extLst>
          </p:cNvPr>
          <p:cNvSpPr>
            <a:spLocks noGrp="1"/>
          </p:cNvSpPr>
          <p:nvPr>
            <p:ph type="title" orient="vert"/>
          </p:nvPr>
        </p:nvSpPr>
        <p:spPr>
          <a:xfrm>
            <a:off x="8724900" y="365125"/>
            <a:ext cx="2628900" cy="5811838"/>
          </a:xfrm>
        </p:spPr>
        <p:txBody>
          <a:bodyPr vert="eaVert"/>
          <a:lstStyle/>
          <a:p>
            <a:r>
              <a:rPr lang="nl-NL"/>
              <a:t>Klik om stijl te bewerken</a:t>
            </a:r>
            <a:endParaRPr lang="LID4096"/>
          </a:p>
        </p:txBody>
      </p:sp>
      <p:sp>
        <p:nvSpPr>
          <p:cNvPr id="3" name="Tijdelijke aanduiding voor verticale tekst 2">
            <a:extLst>
              <a:ext uri="{FF2B5EF4-FFF2-40B4-BE49-F238E27FC236}">
                <a16:creationId xmlns:a16="http://schemas.microsoft.com/office/drawing/2014/main" id="{BA3A7968-C053-5DAA-2162-D864315BE8A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0EEFF26E-66D4-F5BC-FDC5-F22CEFEE1870}"/>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5" name="Tijdelijke aanduiding voor voettekst 4">
            <a:extLst>
              <a:ext uri="{FF2B5EF4-FFF2-40B4-BE49-F238E27FC236}">
                <a16:creationId xmlns:a16="http://schemas.microsoft.com/office/drawing/2014/main" id="{101721CD-F479-20A9-4711-C98748C512B7}"/>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EB37B0CD-5611-56B8-7A84-D2AD5DF0682C}"/>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223398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7786A-7CE8-A50B-D392-A4330375B012}"/>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5168D55E-9E5C-5C2D-FA5F-478F06C131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1AD002C8-EA2F-8805-BE01-CE47A0A55F2F}"/>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5" name="Tijdelijke aanduiding voor voettekst 4">
            <a:extLst>
              <a:ext uri="{FF2B5EF4-FFF2-40B4-BE49-F238E27FC236}">
                <a16:creationId xmlns:a16="http://schemas.microsoft.com/office/drawing/2014/main" id="{6201A156-84FE-142F-8433-429198E3F27C}"/>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8B8B92BD-CEEC-E765-E3C5-7C56A33563E1}"/>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39046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C6738-F970-C552-C5F0-85824BE8E1E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DA5EA9BA-5483-E78C-19EE-918A041917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50B1D03-6C77-5A83-E0BF-8BC93AE23F15}"/>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5" name="Tijdelijke aanduiding voor voettekst 4">
            <a:extLst>
              <a:ext uri="{FF2B5EF4-FFF2-40B4-BE49-F238E27FC236}">
                <a16:creationId xmlns:a16="http://schemas.microsoft.com/office/drawing/2014/main" id="{EDB650EE-033E-135B-88DD-6B77B885B35C}"/>
              </a:ext>
            </a:extLst>
          </p:cNvPr>
          <p:cNvSpPr>
            <a:spLocks noGrp="1"/>
          </p:cNvSpPr>
          <p:nvPr>
            <p:ph type="ftr" sz="quarter" idx="11"/>
          </p:nvPr>
        </p:nvSpPr>
        <p:spPr/>
        <p:txBody>
          <a:bodyPr/>
          <a:lstStyle/>
          <a:p>
            <a:endParaRPr lang="LID4096"/>
          </a:p>
        </p:txBody>
      </p:sp>
      <p:sp>
        <p:nvSpPr>
          <p:cNvPr id="6" name="Tijdelijke aanduiding voor dianummer 5">
            <a:extLst>
              <a:ext uri="{FF2B5EF4-FFF2-40B4-BE49-F238E27FC236}">
                <a16:creationId xmlns:a16="http://schemas.microsoft.com/office/drawing/2014/main" id="{7144C776-90AC-75E4-0AB0-B299D28E3F29}"/>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252453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D20E5-2BDE-8198-472F-91052031051F}"/>
              </a:ext>
            </a:extLst>
          </p:cNvPr>
          <p:cNvSpPr>
            <a:spLocks noGrp="1"/>
          </p:cNvSpPr>
          <p:nvPr>
            <p:ph type="title"/>
          </p:nvPr>
        </p:nvSpPr>
        <p:spPr/>
        <p:txBody>
          <a:body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24E77B67-CE85-896C-D901-41152C62584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inhoud 3">
            <a:extLst>
              <a:ext uri="{FF2B5EF4-FFF2-40B4-BE49-F238E27FC236}">
                <a16:creationId xmlns:a16="http://schemas.microsoft.com/office/drawing/2014/main" id="{1A053DAF-D5D2-BB9C-CA0E-DAC743E5C3B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datum 4">
            <a:extLst>
              <a:ext uri="{FF2B5EF4-FFF2-40B4-BE49-F238E27FC236}">
                <a16:creationId xmlns:a16="http://schemas.microsoft.com/office/drawing/2014/main" id="{92A55175-F4C8-8B68-550F-77321CAB3BA6}"/>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6" name="Tijdelijke aanduiding voor voettekst 5">
            <a:extLst>
              <a:ext uri="{FF2B5EF4-FFF2-40B4-BE49-F238E27FC236}">
                <a16:creationId xmlns:a16="http://schemas.microsoft.com/office/drawing/2014/main" id="{5A1FAF64-2AC8-A13F-1221-C7A68F9737AE}"/>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E19F97EE-2624-4F73-4A5F-C8F302A2483A}"/>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269571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2E028-CC02-844E-B290-0C66B52A9BA7}"/>
              </a:ext>
            </a:extLst>
          </p:cNvPr>
          <p:cNvSpPr>
            <a:spLocks noGrp="1"/>
          </p:cNvSpPr>
          <p:nvPr>
            <p:ph type="title"/>
          </p:nvPr>
        </p:nvSpPr>
        <p:spPr>
          <a:xfrm>
            <a:off x="839788" y="365125"/>
            <a:ext cx="10515600" cy="1325563"/>
          </a:xfrm>
        </p:spPr>
        <p:txBody>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57A7938F-C544-1DEE-C28E-C4AFBA561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6865E09-74D0-50BE-4DC7-FC4F629E4C9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5" name="Tijdelijke aanduiding voor tekst 4">
            <a:extLst>
              <a:ext uri="{FF2B5EF4-FFF2-40B4-BE49-F238E27FC236}">
                <a16:creationId xmlns:a16="http://schemas.microsoft.com/office/drawing/2014/main" id="{39547CE1-43DC-6B40-BB8B-9FDD7D90F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4F3D269-2A85-CF1F-FD34-107181713BC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7" name="Tijdelijke aanduiding voor datum 6">
            <a:extLst>
              <a:ext uri="{FF2B5EF4-FFF2-40B4-BE49-F238E27FC236}">
                <a16:creationId xmlns:a16="http://schemas.microsoft.com/office/drawing/2014/main" id="{11E99806-1DDA-4976-27C6-6C995D6F8163}"/>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8" name="Tijdelijke aanduiding voor voettekst 7">
            <a:extLst>
              <a:ext uri="{FF2B5EF4-FFF2-40B4-BE49-F238E27FC236}">
                <a16:creationId xmlns:a16="http://schemas.microsoft.com/office/drawing/2014/main" id="{B2F326B2-6E67-EA75-000D-41C346B43364}"/>
              </a:ext>
            </a:extLst>
          </p:cNvPr>
          <p:cNvSpPr>
            <a:spLocks noGrp="1"/>
          </p:cNvSpPr>
          <p:nvPr>
            <p:ph type="ftr" sz="quarter" idx="11"/>
          </p:nvPr>
        </p:nvSpPr>
        <p:spPr/>
        <p:txBody>
          <a:bodyPr/>
          <a:lstStyle/>
          <a:p>
            <a:endParaRPr lang="LID4096"/>
          </a:p>
        </p:txBody>
      </p:sp>
      <p:sp>
        <p:nvSpPr>
          <p:cNvPr id="9" name="Tijdelijke aanduiding voor dianummer 8">
            <a:extLst>
              <a:ext uri="{FF2B5EF4-FFF2-40B4-BE49-F238E27FC236}">
                <a16:creationId xmlns:a16="http://schemas.microsoft.com/office/drawing/2014/main" id="{29F60D28-32A0-C32C-95E8-7974E6936EF8}"/>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108866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63ADF-3DBE-79FB-E64E-09F18F6F2CCE}"/>
              </a:ext>
            </a:extLst>
          </p:cNvPr>
          <p:cNvSpPr>
            <a:spLocks noGrp="1"/>
          </p:cNvSpPr>
          <p:nvPr>
            <p:ph type="title"/>
          </p:nvPr>
        </p:nvSpPr>
        <p:spPr/>
        <p:txBody>
          <a:bodyPr/>
          <a:lstStyle/>
          <a:p>
            <a:r>
              <a:rPr lang="nl-NL"/>
              <a:t>Klik om stijl te bewerken</a:t>
            </a:r>
            <a:endParaRPr lang="LID4096"/>
          </a:p>
        </p:txBody>
      </p:sp>
      <p:sp>
        <p:nvSpPr>
          <p:cNvPr id="3" name="Tijdelijke aanduiding voor datum 2">
            <a:extLst>
              <a:ext uri="{FF2B5EF4-FFF2-40B4-BE49-F238E27FC236}">
                <a16:creationId xmlns:a16="http://schemas.microsoft.com/office/drawing/2014/main" id="{20A2D467-BD1E-F434-3319-99FB31D3C0CB}"/>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4" name="Tijdelijke aanduiding voor voettekst 3">
            <a:extLst>
              <a:ext uri="{FF2B5EF4-FFF2-40B4-BE49-F238E27FC236}">
                <a16:creationId xmlns:a16="http://schemas.microsoft.com/office/drawing/2014/main" id="{63B458A5-4A1E-E522-3A4D-401C1050877A}"/>
              </a:ext>
            </a:extLst>
          </p:cNvPr>
          <p:cNvSpPr>
            <a:spLocks noGrp="1"/>
          </p:cNvSpPr>
          <p:nvPr>
            <p:ph type="ftr" sz="quarter" idx="11"/>
          </p:nvPr>
        </p:nvSpPr>
        <p:spPr/>
        <p:txBody>
          <a:bodyPr/>
          <a:lstStyle/>
          <a:p>
            <a:endParaRPr lang="LID4096"/>
          </a:p>
        </p:txBody>
      </p:sp>
      <p:sp>
        <p:nvSpPr>
          <p:cNvPr id="5" name="Tijdelijke aanduiding voor dianummer 4">
            <a:extLst>
              <a:ext uri="{FF2B5EF4-FFF2-40B4-BE49-F238E27FC236}">
                <a16:creationId xmlns:a16="http://schemas.microsoft.com/office/drawing/2014/main" id="{0EF990F2-CE27-625D-E709-55780C62D488}"/>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401736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7BCC03-FA80-5164-14E8-2D8C7CF50517}"/>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3" name="Tijdelijke aanduiding voor voettekst 2">
            <a:extLst>
              <a:ext uri="{FF2B5EF4-FFF2-40B4-BE49-F238E27FC236}">
                <a16:creationId xmlns:a16="http://schemas.microsoft.com/office/drawing/2014/main" id="{039B79E2-4F66-551F-2FDB-55759BB3043B}"/>
              </a:ext>
            </a:extLst>
          </p:cNvPr>
          <p:cNvSpPr>
            <a:spLocks noGrp="1"/>
          </p:cNvSpPr>
          <p:nvPr>
            <p:ph type="ftr" sz="quarter" idx="11"/>
          </p:nvPr>
        </p:nvSpPr>
        <p:spPr/>
        <p:txBody>
          <a:bodyPr/>
          <a:lstStyle/>
          <a:p>
            <a:endParaRPr lang="LID4096"/>
          </a:p>
        </p:txBody>
      </p:sp>
      <p:sp>
        <p:nvSpPr>
          <p:cNvPr id="4" name="Tijdelijke aanduiding voor dianummer 3">
            <a:extLst>
              <a:ext uri="{FF2B5EF4-FFF2-40B4-BE49-F238E27FC236}">
                <a16:creationId xmlns:a16="http://schemas.microsoft.com/office/drawing/2014/main" id="{B1290C63-1A18-F405-A64A-005A6981D6F5}"/>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242660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CCBB2-683C-3B6D-A8D4-1D5739B37B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inhoud 2">
            <a:extLst>
              <a:ext uri="{FF2B5EF4-FFF2-40B4-BE49-F238E27FC236}">
                <a16:creationId xmlns:a16="http://schemas.microsoft.com/office/drawing/2014/main" id="{99D3F3B3-2196-00D2-AC87-117C8A487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tekst 3">
            <a:extLst>
              <a:ext uri="{FF2B5EF4-FFF2-40B4-BE49-F238E27FC236}">
                <a16:creationId xmlns:a16="http://schemas.microsoft.com/office/drawing/2014/main" id="{A31A1BBB-ABE9-6484-5A63-872E49B6E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71F7073-DE75-2BA3-A0B1-4412297DAF8D}"/>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6" name="Tijdelijke aanduiding voor voettekst 5">
            <a:extLst>
              <a:ext uri="{FF2B5EF4-FFF2-40B4-BE49-F238E27FC236}">
                <a16:creationId xmlns:a16="http://schemas.microsoft.com/office/drawing/2014/main" id="{C05F275E-E0A4-AFF9-0260-60C588864C2D}"/>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81A606B7-B901-58C0-ECFF-DA6FEA2051B7}"/>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228466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FB2F6-2712-2AAF-E42E-91AFAA281D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LID4096"/>
          </a:p>
        </p:txBody>
      </p:sp>
      <p:sp>
        <p:nvSpPr>
          <p:cNvPr id="3" name="Tijdelijke aanduiding voor afbeelding 2">
            <a:extLst>
              <a:ext uri="{FF2B5EF4-FFF2-40B4-BE49-F238E27FC236}">
                <a16:creationId xmlns:a16="http://schemas.microsoft.com/office/drawing/2014/main" id="{64103D02-1990-B0F9-CB7E-ADAD4CB1C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ijdelijke aanduiding voor tekst 3">
            <a:extLst>
              <a:ext uri="{FF2B5EF4-FFF2-40B4-BE49-F238E27FC236}">
                <a16:creationId xmlns:a16="http://schemas.microsoft.com/office/drawing/2014/main" id="{01E0CDD3-DB51-A142-B749-363C73DEE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069C04-8F6B-F709-D372-9B737294A669}"/>
              </a:ext>
            </a:extLst>
          </p:cNvPr>
          <p:cNvSpPr>
            <a:spLocks noGrp="1"/>
          </p:cNvSpPr>
          <p:nvPr>
            <p:ph type="dt" sz="half" idx="10"/>
          </p:nvPr>
        </p:nvSpPr>
        <p:spPr/>
        <p:txBody>
          <a:bodyPr/>
          <a:lstStyle/>
          <a:p>
            <a:fld id="{F9B4295A-6235-4068-A2CA-87DB72C2A990}" type="datetimeFigureOut">
              <a:rPr lang="LID4096" smtClean="0"/>
              <a:t>01/08/2023</a:t>
            </a:fld>
            <a:endParaRPr lang="LID4096"/>
          </a:p>
        </p:txBody>
      </p:sp>
      <p:sp>
        <p:nvSpPr>
          <p:cNvPr id="6" name="Tijdelijke aanduiding voor voettekst 5">
            <a:extLst>
              <a:ext uri="{FF2B5EF4-FFF2-40B4-BE49-F238E27FC236}">
                <a16:creationId xmlns:a16="http://schemas.microsoft.com/office/drawing/2014/main" id="{5B24152C-EDFD-6281-99DB-9350192CF0CB}"/>
              </a:ext>
            </a:extLst>
          </p:cNvPr>
          <p:cNvSpPr>
            <a:spLocks noGrp="1"/>
          </p:cNvSpPr>
          <p:nvPr>
            <p:ph type="ftr" sz="quarter" idx="11"/>
          </p:nvPr>
        </p:nvSpPr>
        <p:spPr/>
        <p:txBody>
          <a:bodyPr/>
          <a:lstStyle/>
          <a:p>
            <a:endParaRPr lang="LID4096"/>
          </a:p>
        </p:txBody>
      </p:sp>
      <p:sp>
        <p:nvSpPr>
          <p:cNvPr id="7" name="Tijdelijke aanduiding voor dianummer 6">
            <a:extLst>
              <a:ext uri="{FF2B5EF4-FFF2-40B4-BE49-F238E27FC236}">
                <a16:creationId xmlns:a16="http://schemas.microsoft.com/office/drawing/2014/main" id="{6B890E38-CB7B-870D-B9F7-40170D97A3D3}"/>
              </a:ext>
            </a:extLst>
          </p:cNvPr>
          <p:cNvSpPr>
            <a:spLocks noGrp="1"/>
          </p:cNvSpPr>
          <p:nvPr>
            <p:ph type="sldNum" sz="quarter" idx="12"/>
          </p:nvPr>
        </p:nvSpPr>
        <p:spPr/>
        <p:txBody>
          <a:bodyPr/>
          <a:lstStyle/>
          <a:p>
            <a:fld id="{D6F4D816-E8EE-4C22-9551-45A933419466}" type="slidenum">
              <a:rPr lang="LID4096" smtClean="0"/>
              <a:t>‹nr.›</a:t>
            </a:fld>
            <a:endParaRPr lang="LID4096"/>
          </a:p>
        </p:txBody>
      </p:sp>
    </p:spTree>
    <p:extLst>
      <p:ext uri="{BB962C8B-B14F-4D97-AF65-F5344CB8AC3E}">
        <p14:creationId xmlns:p14="http://schemas.microsoft.com/office/powerpoint/2010/main" val="134159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B91826-3EE0-D51C-76DC-AD2025B3A5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LID4096"/>
          </a:p>
        </p:txBody>
      </p:sp>
      <p:sp>
        <p:nvSpPr>
          <p:cNvPr id="3" name="Tijdelijke aanduiding voor tekst 2">
            <a:extLst>
              <a:ext uri="{FF2B5EF4-FFF2-40B4-BE49-F238E27FC236}">
                <a16:creationId xmlns:a16="http://schemas.microsoft.com/office/drawing/2014/main" id="{4CCC5768-E73D-606D-C6FB-AE788CBDA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4" name="Tijdelijke aanduiding voor datum 3">
            <a:extLst>
              <a:ext uri="{FF2B5EF4-FFF2-40B4-BE49-F238E27FC236}">
                <a16:creationId xmlns:a16="http://schemas.microsoft.com/office/drawing/2014/main" id="{9575DF90-BD16-60B2-F130-32CD89012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4295A-6235-4068-A2CA-87DB72C2A990}" type="datetimeFigureOut">
              <a:rPr lang="LID4096" smtClean="0"/>
              <a:t>01/08/2023</a:t>
            </a:fld>
            <a:endParaRPr lang="LID4096"/>
          </a:p>
        </p:txBody>
      </p:sp>
      <p:sp>
        <p:nvSpPr>
          <p:cNvPr id="5" name="Tijdelijke aanduiding voor voettekst 4">
            <a:extLst>
              <a:ext uri="{FF2B5EF4-FFF2-40B4-BE49-F238E27FC236}">
                <a16:creationId xmlns:a16="http://schemas.microsoft.com/office/drawing/2014/main" id="{2AD02C74-7819-277E-58F2-F05BBC5CF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Tijdelijke aanduiding voor dianummer 5">
            <a:extLst>
              <a:ext uri="{FF2B5EF4-FFF2-40B4-BE49-F238E27FC236}">
                <a16:creationId xmlns:a16="http://schemas.microsoft.com/office/drawing/2014/main" id="{3594FA21-8489-E953-0353-B3D492357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4D816-E8EE-4C22-9551-45A933419466}" type="slidenum">
              <a:rPr lang="LID4096" smtClean="0"/>
              <a:t>‹nr.›</a:t>
            </a:fld>
            <a:endParaRPr lang="LID4096"/>
          </a:p>
        </p:txBody>
      </p:sp>
    </p:spTree>
    <p:extLst>
      <p:ext uri="{BB962C8B-B14F-4D97-AF65-F5344CB8AC3E}">
        <p14:creationId xmlns:p14="http://schemas.microsoft.com/office/powerpoint/2010/main" val="557700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Afbeelding 4" descr="Afbeelding met tekst, boom, plant&#10;&#10;Automatisch gegenereerde beschrijving">
            <a:extLst>
              <a:ext uri="{FF2B5EF4-FFF2-40B4-BE49-F238E27FC236}">
                <a16:creationId xmlns:a16="http://schemas.microsoft.com/office/drawing/2014/main" id="{7E703EC8-CC5A-D8DB-D75D-A032069E8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071" y="0"/>
            <a:ext cx="9701857" cy="6858000"/>
          </a:xfrm>
          <a:prstGeom prst="rect">
            <a:avLst/>
          </a:prstGeom>
        </p:spPr>
      </p:pic>
    </p:spTree>
    <p:extLst>
      <p:ext uri="{BB962C8B-B14F-4D97-AF65-F5344CB8AC3E}">
        <p14:creationId xmlns:p14="http://schemas.microsoft.com/office/powerpoint/2010/main" val="427483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Jezus en de Samaritaanse vrouw: uitleg | Levend water, Heilige geest ...">
            <a:extLst>
              <a:ext uri="{FF2B5EF4-FFF2-40B4-BE49-F238E27FC236}">
                <a16:creationId xmlns:a16="http://schemas.microsoft.com/office/drawing/2014/main" id="{712DA236-4C91-5437-3287-2E941817B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09550"/>
            <a:ext cx="4514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63F955C-9FA2-F9D6-7FD3-79CA8A4681F5}"/>
              </a:ext>
            </a:extLst>
          </p:cNvPr>
          <p:cNvSpPr txBox="1"/>
          <p:nvPr/>
        </p:nvSpPr>
        <p:spPr>
          <a:xfrm>
            <a:off x="4944861" y="209550"/>
            <a:ext cx="6640498" cy="5909310"/>
          </a:xfrm>
          <a:prstGeom prst="rect">
            <a:avLst/>
          </a:prstGeom>
          <a:noFill/>
        </p:spPr>
        <p:txBody>
          <a:bodyPr wrap="square">
            <a:spAutoFit/>
          </a:bodyPr>
          <a:lstStyle/>
          <a:p>
            <a:pPr algn="l"/>
            <a:r>
              <a:rPr lang="az-Cyrl-AZ" b="0" i="0" baseline="30000" dirty="0">
                <a:solidFill>
                  <a:srgbClr val="464745"/>
                </a:solidFill>
                <a:effectLst/>
                <a:latin typeface="Noto Serif" panose="02020600060500020200" pitchFamily="18" charset="0"/>
              </a:rPr>
              <a:t>7</a:t>
            </a:r>
            <a:r>
              <a:rPr lang="az-Cyrl-AZ" b="0" i="0" dirty="0">
                <a:solidFill>
                  <a:srgbClr val="464745"/>
                </a:solidFill>
                <a:effectLst/>
                <a:latin typeface="Noto Serif" panose="02020600060500020200" pitchFamily="18" charset="0"/>
              </a:rPr>
              <a:t>Приходить жінка із Самарії по воду. Каже їй Ісус: Дай Мені напитися!</a:t>
            </a:r>
          </a:p>
          <a:p>
            <a:pPr algn="l"/>
            <a:r>
              <a:rPr lang="az-Cyrl-AZ" b="0" i="0" baseline="30000" dirty="0">
                <a:solidFill>
                  <a:srgbClr val="464745"/>
                </a:solidFill>
                <a:effectLst/>
                <a:latin typeface="Noto Serif" panose="02020600060500020200" pitchFamily="18" charset="0"/>
              </a:rPr>
              <a:t>8</a:t>
            </a:r>
            <a:r>
              <a:rPr lang="az-Cyrl-AZ" b="0" i="0" dirty="0">
                <a:solidFill>
                  <a:srgbClr val="464745"/>
                </a:solidFill>
                <a:effectLst/>
                <a:latin typeface="Noto Serif" panose="02020600060500020200" pitchFamily="18" charset="0"/>
              </a:rPr>
              <a:t>Учні ж Його пішли в місто, щоб купити їжі.</a:t>
            </a:r>
          </a:p>
          <a:p>
            <a:pPr algn="l"/>
            <a:r>
              <a:rPr lang="az-Cyrl-AZ" b="0" i="0" baseline="30000" dirty="0">
                <a:solidFill>
                  <a:srgbClr val="464745"/>
                </a:solidFill>
                <a:effectLst/>
                <a:latin typeface="Noto Serif" panose="02020600060500020200" pitchFamily="18" charset="0"/>
              </a:rPr>
              <a:t>9</a:t>
            </a:r>
            <a:r>
              <a:rPr lang="az-Cyrl-AZ" b="0" i="0" dirty="0">
                <a:solidFill>
                  <a:srgbClr val="464745"/>
                </a:solidFill>
                <a:effectLst/>
                <a:latin typeface="Noto Serif" panose="02020600060500020200" pitchFamily="18" charset="0"/>
              </a:rPr>
              <a:t> Тоді жінка-самарійка промовила до Нього: Як Ти, будучи юдеєм, просиш пити у мене, коли я — жінка-самарійка? Адже юдеї не спілкуються із самарійцями!</a:t>
            </a:r>
          </a:p>
          <a:p>
            <a:pPr algn="l"/>
            <a:r>
              <a:rPr lang="az-Cyrl-AZ" b="0" i="0" baseline="30000" dirty="0">
                <a:solidFill>
                  <a:srgbClr val="464745"/>
                </a:solidFill>
                <a:effectLst/>
                <a:latin typeface="Noto Serif" panose="02020600060500020200" pitchFamily="18" charset="0"/>
              </a:rPr>
              <a:t>10</a:t>
            </a:r>
            <a:r>
              <a:rPr lang="az-Cyrl-AZ" b="0" i="0" dirty="0">
                <a:solidFill>
                  <a:srgbClr val="464745"/>
                </a:solidFill>
                <a:effectLst/>
                <a:latin typeface="Noto Serif" panose="02020600060500020200" pitchFamily="18" charset="0"/>
              </a:rPr>
              <a:t> Ісус у відповідь сказав їй: Коли б ти знала Божий дар і Хто Той, що говорить тобі: Дай мені напитися! — ти просила б у Нього, і Він дав би тобі живої води.</a:t>
            </a:r>
          </a:p>
          <a:p>
            <a:pPr algn="l"/>
            <a:r>
              <a:rPr lang="az-Cyrl-AZ" b="0" i="0" baseline="30000" dirty="0">
                <a:solidFill>
                  <a:srgbClr val="464745"/>
                </a:solidFill>
                <a:effectLst/>
                <a:latin typeface="Noto Serif" panose="02020600060500020200" pitchFamily="18" charset="0"/>
              </a:rPr>
              <a:t>11</a:t>
            </a:r>
            <a:r>
              <a:rPr lang="az-Cyrl-AZ" b="0" i="0" dirty="0">
                <a:solidFill>
                  <a:srgbClr val="464745"/>
                </a:solidFill>
                <a:effectLst/>
                <a:latin typeface="Noto Serif" panose="02020600060500020200" pitchFamily="18" charset="0"/>
              </a:rPr>
              <a:t>Каже йому жінка: Пане, Ти не маєш відра, а криниця глибока, звідки маєш живу воду?</a:t>
            </a:r>
          </a:p>
          <a:p>
            <a:pPr algn="l"/>
            <a:r>
              <a:rPr lang="az-Cyrl-AZ" b="0" i="0" baseline="30000" dirty="0">
                <a:solidFill>
                  <a:srgbClr val="464745"/>
                </a:solidFill>
                <a:effectLst/>
                <a:latin typeface="Noto Serif" panose="02020600060500020200" pitchFamily="18" charset="0"/>
              </a:rPr>
              <a:t>12</a:t>
            </a:r>
            <a:r>
              <a:rPr lang="az-Cyrl-AZ" b="0" i="0" dirty="0">
                <a:solidFill>
                  <a:srgbClr val="464745"/>
                </a:solidFill>
                <a:effectLst/>
                <a:latin typeface="Noto Serif" panose="02020600060500020200" pitchFamily="18" charset="0"/>
              </a:rPr>
              <a:t>Хіба Ти більший за нашого батька Якова, який дав нам криницю: і сам з неї пив, і сини його, і худоба його?</a:t>
            </a:r>
          </a:p>
          <a:p>
            <a:pPr algn="l"/>
            <a:r>
              <a:rPr lang="az-Cyrl-AZ" b="0" i="0" baseline="30000" dirty="0">
                <a:solidFill>
                  <a:srgbClr val="464745"/>
                </a:solidFill>
                <a:effectLst/>
                <a:latin typeface="Noto Serif" panose="02020600060500020200" pitchFamily="18" charset="0"/>
              </a:rPr>
              <a:t>13</a:t>
            </a:r>
            <a:r>
              <a:rPr lang="az-Cyrl-AZ" b="0" i="0" dirty="0">
                <a:solidFill>
                  <a:srgbClr val="464745"/>
                </a:solidFill>
                <a:effectLst/>
                <a:latin typeface="Noto Serif" panose="02020600060500020200" pitchFamily="18" charset="0"/>
              </a:rPr>
              <a:t>У відповідь Ісус сказав їй: Кожний, хто п’є цю воду, буде спраглий знову,</a:t>
            </a:r>
          </a:p>
          <a:p>
            <a:pPr algn="l"/>
            <a:r>
              <a:rPr lang="az-Cyrl-AZ" b="0" i="0" baseline="30000" dirty="0">
                <a:solidFill>
                  <a:srgbClr val="464745"/>
                </a:solidFill>
                <a:effectLst/>
                <a:latin typeface="Noto Serif" panose="02020600060500020200" pitchFamily="18" charset="0"/>
              </a:rPr>
              <a:t>14</a:t>
            </a:r>
            <a:r>
              <a:rPr lang="az-Cyrl-AZ" b="0" i="0" dirty="0">
                <a:solidFill>
                  <a:srgbClr val="464745"/>
                </a:solidFill>
                <a:effectLst/>
                <a:latin typeface="Noto Serif" panose="02020600060500020200" pitchFamily="18" charset="0"/>
              </a:rPr>
              <a:t>а хто питиме воду, яку Я йому дам, не матиме спраги повік, бо вода, яку Я йому дам, стане в ньому джерелом води, що тече в життя вічне.</a:t>
            </a:r>
          </a:p>
          <a:p>
            <a:pPr algn="l"/>
            <a:r>
              <a:rPr lang="az-Cyrl-AZ" b="0" i="0" baseline="30000" dirty="0">
                <a:solidFill>
                  <a:srgbClr val="464745"/>
                </a:solidFill>
                <a:effectLst/>
                <a:latin typeface="Noto Serif" panose="02020600060500020200" pitchFamily="18" charset="0"/>
              </a:rPr>
              <a:t>15</a:t>
            </a:r>
            <a:r>
              <a:rPr lang="az-Cyrl-AZ" b="0" i="0" dirty="0">
                <a:solidFill>
                  <a:srgbClr val="464745"/>
                </a:solidFill>
                <a:effectLst/>
                <a:latin typeface="Noto Serif" panose="02020600060500020200" pitchFamily="18" charset="0"/>
              </a:rPr>
              <a:t>Каже Йому жінка: Пане, дай мені цієї води, щоб я не мала спраги й не приходила сюди черпати!</a:t>
            </a:r>
          </a:p>
        </p:txBody>
      </p:sp>
    </p:spTree>
    <p:extLst>
      <p:ext uri="{BB962C8B-B14F-4D97-AF65-F5344CB8AC3E}">
        <p14:creationId xmlns:p14="http://schemas.microsoft.com/office/powerpoint/2010/main" val="273752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14 september 2017 - Bijbeltekst van de dag - Johannes 7:37 ...">
            <a:extLst>
              <a:ext uri="{FF2B5EF4-FFF2-40B4-BE49-F238E27FC236}">
                <a16:creationId xmlns:a16="http://schemas.microsoft.com/office/drawing/2014/main" id="{66DFE526-7BB5-6644-CEAD-D5DDEBB7A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12192000" cy="638016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2FF7A83D-9B60-7EFA-C309-B303D66188AF}"/>
              </a:ext>
            </a:extLst>
          </p:cNvPr>
          <p:cNvSpPr txBox="1"/>
          <p:nvPr/>
        </p:nvSpPr>
        <p:spPr>
          <a:xfrm>
            <a:off x="6268004" y="4351953"/>
            <a:ext cx="6172200" cy="923330"/>
          </a:xfrm>
          <a:prstGeom prst="rect">
            <a:avLst/>
          </a:prstGeom>
          <a:noFill/>
        </p:spPr>
        <p:txBody>
          <a:bodyPr wrap="square">
            <a:spAutoFit/>
          </a:bodyPr>
          <a:lstStyle/>
          <a:p>
            <a:pPr algn="l"/>
            <a:r>
              <a:rPr lang="ru-RU" b="1" i="0" dirty="0">
                <a:solidFill>
                  <a:srgbClr val="464745"/>
                </a:solidFill>
                <a:effectLst/>
                <a:latin typeface="Noto Serif" panose="02020600060500020200" pitchFamily="18" charset="0"/>
              </a:rPr>
              <a:t> Світ не може вас ненавидіти. Мене ж він ненавидить, бо Я свідчу про нього, що його діла лихі.</a:t>
            </a:r>
            <a:endParaRPr lang="LID4096" b="1" dirty="0"/>
          </a:p>
        </p:txBody>
      </p:sp>
    </p:spTree>
    <p:extLst>
      <p:ext uri="{BB962C8B-B14F-4D97-AF65-F5344CB8AC3E}">
        <p14:creationId xmlns:p14="http://schemas.microsoft.com/office/powerpoint/2010/main" val="342328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Waar het hart vol van is, daar loopt de mond van over. - Nederlandse ...">
            <a:extLst>
              <a:ext uri="{FF2B5EF4-FFF2-40B4-BE49-F238E27FC236}">
                <a16:creationId xmlns:a16="http://schemas.microsoft.com/office/drawing/2014/main" id="{DA566DD3-43EA-0E27-74EE-8F3FB8151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80975"/>
            <a:ext cx="4848225" cy="28843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ij bent de Bron van levend Water! – Coachingspraktijk Overduin">
            <a:extLst>
              <a:ext uri="{FF2B5EF4-FFF2-40B4-BE49-F238E27FC236}">
                <a16:creationId xmlns:a16="http://schemas.microsoft.com/office/drawing/2014/main" id="{4D1964EC-9032-DEC4-24C5-BAB392BB9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7850"/>
            <a:ext cx="12192000" cy="37401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E7D2341-9CD9-49AE-087B-863097CB116F}"/>
              </a:ext>
            </a:extLst>
          </p:cNvPr>
          <p:cNvSpPr txBox="1"/>
          <p:nvPr/>
        </p:nvSpPr>
        <p:spPr>
          <a:xfrm>
            <a:off x="5480482" y="849116"/>
            <a:ext cx="6096000" cy="1200329"/>
          </a:xfrm>
          <a:prstGeom prst="rect">
            <a:avLst/>
          </a:prstGeom>
          <a:noFill/>
        </p:spPr>
        <p:txBody>
          <a:bodyPr wrap="square">
            <a:spAutoFit/>
          </a:bodyPr>
          <a:lstStyle/>
          <a:p>
            <a:r>
              <a:rPr lang="ru-RU" b="0" i="0" baseline="30000" dirty="0">
                <a:effectLst/>
                <a:latin typeface="Noto Serif" panose="02020600060500020200" pitchFamily="18" charset="0"/>
              </a:rPr>
              <a:t>45</a:t>
            </a:r>
            <a:r>
              <a:rPr lang="ru-RU" b="0" i="0" dirty="0">
                <a:solidFill>
                  <a:srgbClr val="464745"/>
                </a:solidFill>
                <a:effectLst/>
                <a:latin typeface="Noto Serif" panose="02020600060500020200" pitchFamily="18" charset="0"/>
              </a:rPr>
              <a:t>Добра людина з доброго скарбу [свого] серця виносить добро, а погана — зі злого [скарбу свого серця] виносить зло, бо чим переповнене серце, те промовляють уста!</a:t>
            </a:r>
            <a:endParaRPr lang="LID4096" dirty="0"/>
          </a:p>
        </p:txBody>
      </p:sp>
    </p:spTree>
    <p:extLst>
      <p:ext uri="{BB962C8B-B14F-4D97-AF65-F5344CB8AC3E}">
        <p14:creationId xmlns:p14="http://schemas.microsoft.com/office/powerpoint/2010/main" val="354136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Kriekaard, J. - Jesaja - * Bijbelstudie - Webshop Tolle Lege - Voor het ...">
            <a:extLst>
              <a:ext uri="{FF2B5EF4-FFF2-40B4-BE49-F238E27FC236}">
                <a16:creationId xmlns:a16="http://schemas.microsoft.com/office/drawing/2014/main" id="{626FB5AD-5367-5E7D-D23D-25ADE9C2F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96" t="5321" r="7525" b="17871"/>
          <a:stretch/>
        </p:blipFill>
        <p:spPr bwMode="auto">
          <a:xfrm>
            <a:off x="327991" y="1171852"/>
            <a:ext cx="3677139" cy="549254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C901382-CB11-A93E-D5A9-941A5CAB1CCC}"/>
              </a:ext>
            </a:extLst>
          </p:cNvPr>
          <p:cNvSpPr txBox="1"/>
          <p:nvPr/>
        </p:nvSpPr>
        <p:spPr>
          <a:xfrm>
            <a:off x="4751395" y="1650650"/>
            <a:ext cx="6097656" cy="2831544"/>
          </a:xfrm>
          <a:prstGeom prst="rect">
            <a:avLst/>
          </a:prstGeom>
          <a:noFill/>
        </p:spPr>
        <p:txBody>
          <a:bodyPr wrap="square">
            <a:spAutoFit/>
          </a:bodyPr>
          <a:lstStyle/>
          <a:p>
            <a:r>
              <a:rPr lang="nl-NL" sz="3200" dirty="0">
                <a:effectLst/>
                <a:latin typeface="Calibri" panose="020F0502020204030204" pitchFamily="34" charset="0"/>
                <a:ea typeface="Calibri" panose="020F0502020204030204" pitchFamily="34" charset="0"/>
                <a:cs typeface="Times New Roman" panose="02020603050405020304" pitchFamily="18" charset="0"/>
              </a:rPr>
              <a:t>Jesaja moet het volk toespreken</a:t>
            </a:r>
          </a:p>
          <a:p>
            <a:endParaRPr lang="nl-NL" sz="3200" dirty="0">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3200" b="0" i="0" dirty="0">
                <a:solidFill>
                  <a:srgbClr val="464745"/>
                </a:solidFill>
                <a:effectLst/>
                <a:latin typeface="Noto Serif" panose="02020600060500020200" pitchFamily="18" charset="0"/>
              </a:rPr>
              <a:t>Ісая має звернутися до людей</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7" name="Tekstvak 6">
            <a:extLst>
              <a:ext uri="{FF2B5EF4-FFF2-40B4-BE49-F238E27FC236}">
                <a16:creationId xmlns:a16="http://schemas.microsoft.com/office/drawing/2014/main" id="{102E7D8F-B6CC-6CE6-2381-0FC481AFE0D3}"/>
              </a:ext>
            </a:extLst>
          </p:cNvPr>
          <p:cNvSpPr txBox="1"/>
          <p:nvPr/>
        </p:nvSpPr>
        <p:spPr>
          <a:xfrm>
            <a:off x="142875" y="78343"/>
            <a:ext cx="8654896" cy="923330"/>
          </a:xfrm>
          <a:prstGeom prst="rect">
            <a:avLst/>
          </a:prstGeom>
          <a:noFill/>
        </p:spPr>
        <p:txBody>
          <a:bodyPr wrap="square">
            <a:spAutoFit/>
          </a:bodyPr>
          <a:lstStyle/>
          <a:p>
            <a:r>
              <a:rPr lang="nl-NL"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Zorg goed voor elkaar </a:t>
            </a:r>
            <a:r>
              <a:rPr lang="nl-NL" sz="1800" dirty="0">
                <a:solidFill>
                  <a:srgbClr val="202020"/>
                </a:solidFill>
                <a:effectLst/>
                <a:latin typeface="Arial" panose="020B0604020202020204" pitchFamily="34" charset="0"/>
                <a:ea typeface="Calibri" panose="020F0502020204030204" pitchFamily="34" charset="0"/>
              </a:rPr>
              <a:t>Godsdienst of dienst aan God?</a:t>
            </a:r>
          </a:p>
          <a:p>
            <a:r>
              <a:rPr lang="ru-RU" sz="1800" dirty="0">
                <a:solidFill>
                  <a:srgbClr val="202020"/>
                </a:solidFill>
                <a:effectLst/>
                <a:latin typeface="Arial" panose="020B0604020202020204" pitchFamily="34" charset="0"/>
                <a:ea typeface="Calibri" panose="020F0502020204030204" pitchFamily="34" charset="0"/>
              </a:rPr>
              <a:t>Бережіть один одного</a:t>
            </a:r>
            <a:r>
              <a:rPr lang="nl-NL" sz="1800" dirty="0">
                <a:solidFill>
                  <a:srgbClr val="202020"/>
                </a:solidFill>
                <a:effectLst/>
                <a:latin typeface="Arial" panose="020B0604020202020204" pitchFamily="34" charset="0"/>
                <a:ea typeface="Calibri" panose="020F0502020204030204" pitchFamily="34" charset="0"/>
              </a:rPr>
              <a:t>                             </a:t>
            </a:r>
            <a:r>
              <a:rPr lang="ru-RU" sz="1800" dirty="0">
                <a:solidFill>
                  <a:srgbClr val="202020"/>
                </a:solidFill>
                <a:effectLst/>
                <a:latin typeface="Arial" panose="020B0604020202020204" pitchFamily="34" charset="0"/>
                <a:ea typeface="Calibri" panose="020F0502020204030204" pitchFamily="34" charset="0"/>
              </a:rPr>
              <a:t>Релігія чи служіння Богу?</a:t>
            </a:r>
            <a:endParaRPr lang="nl-NL" sz="1800" dirty="0">
              <a:solidFill>
                <a:srgbClr val="20202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4148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Kriekaard, J. - Jesaja - * Bijbelstudie - Webshop Tolle Lege - Voor het ...">
            <a:extLst>
              <a:ext uri="{FF2B5EF4-FFF2-40B4-BE49-F238E27FC236}">
                <a16:creationId xmlns:a16="http://schemas.microsoft.com/office/drawing/2014/main" id="{626FB5AD-5367-5E7D-D23D-25ADE9C2F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96" t="5321" r="7525" b="17871"/>
          <a:stretch/>
        </p:blipFill>
        <p:spPr bwMode="auto">
          <a:xfrm>
            <a:off x="327991" y="922673"/>
            <a:ext cx="3843959" cy="57417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C901382-CB11-A93E-D5A9-941A5CAB1CCC}"/>
              </a:ext>
            </a:extLst>
          </p:cNvPr>
          <p:cNvSpPr txBox="1"/>
          <p:nvPr/>
        </p:nvSpPr>
        <p:spPr>
          <a:xfrm>
            <a:off x="4707007" y="265733"/>
            <a:ext cx="6097656" cy="5786199"/>
          </a:xfrm>
          <a:prstGeom prst="rect">
            <a:avLst/>
          </a:prstGeom>
          <a:noFill/>
        </p:spPr>
        <p:txBody>
          <a:bodyPr wrap="square">
            <a:spAutoFit/>
          </a:bodyPr>
          <a:lstStyle/>
          <a:p>
            <a:r>
              <a:rPr lang="nl-NL" sz="3200" dirty="0">
                <a:effectLst/>
                <a:latin typeface="Calibri" panose="020F0502020204030204" pitchFamily="34" charset="0"/>
                <a:ea typeface="Calibri" panose="020F0502020204030204" pitchFamily="34" charset="0"/>
                <a:cs typeface="Times New Roman" panose="02020603050405020304" pitchFamily="18" charset="0"/>
              </a:rPr>
              <a:t>Jesaja moet het volk toespreken</a:t>
            </a: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3200" b="0" i="0" dirty="0">
                <a:solidFill>
                  <a:srgbClr val="464745"/>
                </a:solidFill>
                <a:effectLst/>
                <a:latin typeface="Noto Serif" panose="02020600060500020200" pitchFamily="18" charset="0"/>
              </a:rPr>
              <a:t>Ісая має звернутися до людей</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3200" dirty="0">
                <a:effectLst/>
                <a:latin typeface="Calibri" panose="020F0502020204030204" pitchFamily="34" charset="0"/>
                <a:ea typeface="Calibri" panose="020F0502020204030204" pitchFamily="34" charset="0"/>
                <a:cs typeface="Times New Roman" panose="02020603050405020304" pitchFamily="18" charset="0"/>
              </a:rPr>
              <a:t>Vasten alleen is niet genoeg</a:t>
            </a: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r>
              <a:rPr lang="az-Cyrl-AZ" sz="3200" dirty="0">
                <a:effectLst/>
                <a:latin typeface="Calibri" panose="020F0502020204030204" pitchFamily="34" charset="0"/>
                <a:ea typeface="Calibri" panose="020F0502020204030204" pitchFamily="34" charset="0"/>
                <a:cs typeface="Times New Roman" panose="02020603050405020304" pitchFamily="18" charset="0"/>
              </a:rPr>
              <a:t>Одного посту недостатньо</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7" name="Tekstvak 6">
            <a:extLst>
              <a:ext uri="{FF2B5EF4-FFF2-40B4-BE49-F238E27FC236}">
                <a16:creationId xmlns:a16="http://schemas.microsoft.com/office/drawing/2014/main" id="{102E7D8F-B6CC-6CE6-2381-0FC481AFE0D3}"/>
              </a:ext>
            </a:extLst>
          </p:cNvPr>
          <p:cNvSpPr txBox="1"/>
          <p:nvPr/>
        </p:nvSpPr>
        <p:spPr>
          <a:xfrm>
            <a:off x="142875" y="78343"/>
            <a:ext cx="6096000" cy="923330"/>
          </a:xfrm>
          <a:prstGeom prst="rect">
            <a:avLst/>
          </a:prstGeom>
          <a:noFill/>
        </p:spPr>
        <p:txBody>
          <a:bodyPr wrap="square">
            <a:spAutoFit/>
          </a:bodyPr>
          <a:lstStyle/>
          <a:p>
            <a:r>
              <a:rPr lang="nl-NL"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Zorg goed voor elkaar </a:t>
            </a:r>
          </a:p>
          <a:p>
            <a:r>
              <a:rPr lang="nl-NL" sz="1800" dirty="0">
                <a:solidFill>
                  <a:srgbClr val="202020"/>
                </a:solidFill>
                <a:effectLst/>
                <a:latin typeface="Arial" panose="020B0604020202020204" pitchFamily="34" charset="0"/>
                <a:ea typeface="Calibri" panose="020F0502020204030204" pitchFamily="34" charset="0"/>
              </a:rPr>
              <a:t>Godsdienst of dienst aan God?</a:t>
            </a:r>
          </a:p>
        </p:txBody>
      </p:sp>
    </p:spTree>
    <p:extLst>
      <p:ext uri="{BB962C8B-B14F-4D97-AF65-F5344CB8AC3E}">
        <p14:creationId xmlns:p14="http://schemas.microsoft.com/office/powerpoint/2010/main" val="48541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C901382-CB11-A93E-D5A9-941A5CAB1CCC}"/>
              </a:ext>
            </a:extLst>
          </p:cNvPr>
          <p:cNvSpPr txBox="1"/>
          <p:nvPr/>
        </p:nvSpPr>
        <p:spPr>
          <a:xfrm>
            <a:off x="6094344" y="289679"/>
            <a:ext cx="6097656" cy="6278642"/>
          </a:xfrm>
          <a:prstGeom prst="rect">
            <a:avLst/>
          </a:prstGeom>
          <a:noFill/>
        </p:spPr>
        <p:txBody>
          <a:bodyPr wrap="square">
            <a:spAutoFit/>
          </a:bodyPr>
          <a:lstStyle/>
          <a:p>
            <a:r>
              <a:rPr lang="nl-NL" sz="3200" dirty="0">
                <a:effectLst/>
                <a:latin typeface="Calibri" panose="020F0502020204030204" pitchFamily="34" charset="0"/>
                <a:ea typeface="Calibri" panose="020F0502020204030204" pitchFamily="34" charset="0"/>
                <a:cs typeface="Times New Roman" panose="02020603050405020304" pitchFamily="18" charset="0"/>
              </a:rPr>
              <a:t>Jesaja moet het volk toespreken</a:t>
            </a:r>
          </a:p>
          <a:p>
            <a:r>
              <a:rPr lang="ru-RU" sz="3200" b="0" i="0" dirty="0">
                <a:solidFill>
                  <a:srgbClr val="464745"/>
                </a:solidFill>
                <a:effectLst/>
                <a:latin typeface="Noto Serif" panose="02020600060500020200" pitchFamily="18" charset="0"/>
              </a:rPr>
              <a:t>Ісая має звернутися до людей</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3200" dirty="0">
                <a:effectLst/>
                <a:latin typeface="Calibri" panose="020F0502020204030204" pitchFamily="34" charset="0"/>
                <a:ea typeface="Calibri" panose="020F0502020204030204" pitchFamily="34" charset="0"/>
                <a:cs typeface="Times New Roman" panose="02020603050405020304" pitchFamily="18" charset="0"/>
              </a:rPr>
              <a:t>Vasten alleen is niet genoeg</a:t>
            </a:r>
          </a:p>
          <a:p>
            <a:r>
              <a:rPr lang="az-Cyrl-AZ" sz="3200" dirty="0">
                <a:effectLst/>
                <a:latin typeface="Calibri" panose="020F0502020204030204" pitchFamily="34" charset="0"/>
                <a:ea typeface="Calibri" panose="020F0502020204030204" pitchFamily="34" charset="0"/>
                <a:cs typeface="Times New Roman" panose="02020603050405020304" pitchFamily="18" charset="0"/>
              </a:rPr>
              <a:t>Одного посту недостатньо</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r>
              <a:rPr lang="nl-NL" sz="3200" dirty="0">
                <a:effectLst/>
                <a:latin typeface="Calibri" panose="020F0502020204030204" pitchFamily="34" charset="0"/>
                <a:ea typeface="Calibri" panose="020F0502020204030204" pitchFamily="34" charset="0"/>
                <a:cs typeface="Times New Roman" panose="02020603050405020304" pitchFamily="18" charset="0"/>
              </a:rPr>
              <a:t>De mensen moeten voor elkaar zorgen</a:t>
            </a:r>
          </a:p>
          <a:p>
            <a:r>
              <a:rPr lang="ru-RU" sz="3200" dirty="0">
                <a:effectLst/>
                <a:latin typeface="Calibri" panose="020F0502020204030204" pitchFamily="34" charset="0"/>
                <a:ea typeface="Calibri" panose="020F0502020204030204" pitchFamily="34" charset="0"/>
                <a:cs typeface="Times New Roman" panose="02020603050405020304" pitchFamily="18" charset="0"/>
              </a:rPr>
              <a:t>Люди повинні піклуватися один про одного</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7" name="Tekstvak 6">
            <a:extLst>
              <a:ext uri="{FF2B5EF4-FFF2-40B4-BE49-F238E27FC236}">
                <a16:creationId xmlns:a16="http://schemas.microsoft.com/office/drawing/2014/main" id="{102E7D8F-B6CC-6CE6-2381-0FC481AFE0D3}"/>
              </a:ext>
            </a:extLst>
          </p:cNvPr>
          <p:cNvSpPr txBox="1"/>
          <p:nvPr/>
        </p:nvSpPr>
        <p:spPr>
          <a:xfrm>
            <a:off x="142875" y="78343"/>
            <a:ext cx="6096000" cy="923330"/>
          </a:xfrm>
          <a:prstGeom prst="rect">
            <a:avLst/>
          </a:prstGeom>
          <a:noFill/>
        </p:spPr>
        <p:txBody>
          <a:bodyPr wrap="square">
            <a:spAutoFit/>
          </a:bodyPr>
          <a:lstStyle/>
          <a:p>
            <a:r>
              <a:rPr lang="nl-NL"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Zorg goed voor elkaar </a:t>
            </a:r>
          </a:p>
          <a:p>
            <a:r>
              <a:rPr lang="nl-NL" sz="1800" dirty="0">
                <a:solidFill>
                  <a:srgbClr val="202020"/>
                </a:solidFill>
                <a:effectLst/>
                <a:latin typeface="Arial" panose="020B0604020202020204" pitchFamily="34" charset="0"/>
                <a:ea typeface="Calibri" panose="020F0502020204030204" pitchFamily="34" charset="0"/>
              </a:rPr>
              <a:t>Godsdienst of dienst aan God?</a:t>
            </a:r>
          </a:p>
        </p:txBody>
      </p:sp>
      <p:pic>
        <p:nvPicPr>
          <p:cNvPr id="2" name="Picture 2" descr="Zonlicht is goed voor je ogen en gezondheid - VolZicht">
            <a:extLst>
              <a:ext uri="{FF2B5EF4-FFF2-40B4-BE49-F238E27FC236}">
                <a16:creationId xmlns:a16="http://schemas.microsoft.com/office/drawing/2014/main" id="{ABB57022-FB76-BA7D-1F97-A10A5425A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765783"/>
            <a:ext cx="5724525" cy="428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6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C901382-CB11-A93E-D5A9-941A5CAB1CCC}"/>
              </a:ext>
            </a:extLst>
          </p:cNvPr>
          <p:cNvSpPr txBox="1"/>
          <p:nvPr/>
        </p:nvSpPr>
        <p:spPr>
          <a:xfrm>
            <a:off x="4707007" y="265733"/>
            <a:ext cx="6097656" cy="6771084"/>
          </a:xfrm>
          <a:prstGeom prst="rect">
            <a:avLst/>
          </a:prstGeom>
          <a:noFill/>
        </p:spPr>
        <p:txBody>
          <a:bodyPr wrap="square">
            <a:spAutoFit/>
          </a:bodyPr>
          <a:lstStyle/>
          <a:p>
            <a:pPr marL="457200" indent="-457200">
              <a:buFont typeface="Arial" panose="020B0604020202020204" pitchFamily="34" charset="0"/>
              <a:buChar char="•"/>
            </a:pPr>
            <a:r>
              <a:rPr lang="nl-NL" sz="3200" dirty="0">
                <a:effectLst/>
                <a:latin typeface="Calibri" panose="020F0502020204030204" pitchFamily="34" charset="0"/>
                <a:ea typeface="Calibri" panose="020F0502020204030204" pitchFamily="34" charset="0"/>
                <a:cs typeface="Times New Roman" panose="02020603050405020304" pitchFamily="18" charset="0"/>
              </a:rPr>
              <a:t>Jesaja moet het volk toespreken</a:t>
            </a:r>
          </a:p>
          <a:p>
            <a:r>
              <a:rPr lang="ru-RU" sz="3200" b="0" i="0" dirty="0">
                <a:solidFill>
                  <a:srgbClr val="464745"/>
                </a:solidFill>
                <a:effectLst/>
                <a:latin typeface="Noto Serif" panose="02020600060500020200" pitchFamily="18" charset="0"/>
              </a:rPr>
              <a:t>Ісая має звернутися до людей</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3200" dirty="0">
                <a:effectLst/>
                <a:latin typeface="Calibri" panose="020F0502020204030204" pitchFamily="34" charset="0"/>
                <a:ea typeface="Calibri" panose="020F0502020204030204" pitchFamily="34" charset="0"/>
                <a:cs typeface="Times New Roman" panose="02020603050405020304" pitchFamily="18" charset="0"/>
              </a:rPr>
              <a:t>Vasten alleen is niet genoeg</a:t>
            </a:r>
          </a:p>
          <a:p>
            <a:r>
              <a:rPr lang="az-Cyrl-AZ" sz="3200" dirty="0">
                <a:effectLst/>
                <a:latin typeface="Calibri" panose="020F0502020204030204" pitchFamily="34" charset="0"/>
                <a:ea typeface="Calibri" panose="020F0502020204030204" pitchFamily="34" charset="0"/>
                <a:cs typeface="Times New Roman" panose="02020603050405020304" pitchFamily="18" charset="0"/>
              </a:rPr>
              <a:t>Одного посту недостатньо</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3200" dirty="0">
                <a:effectLst/>
                <a:latin typeface="Calibri" panose="020F0502020204030204" pitchFamily="34" charset="0"/>
                <a:ea typeface="Calibri" panose="020F0502020204030204" pitchFamily="34" charset="0"/>
                <a:cs typeface="Times New Roman" panose="02020603050405020304" pitchFamily="18" charset="0"/>
              </a:rPr>
              <a:t>De mensen moeten voor elkaar zorgen</a:t>
            </a:r>
          </a:p>
          <a:p>
            <a:r>
              <a:rPr lang="ru-RU" sz="3200" dirty="0">
                <a:effectLst/>
                <a:latin typeface="Calibri" panose="020F0502020204030204" pitchFamily="34" charset="0"/>
                <a:ea typeface="Calibri" panose="020F0502020204030204" pitchFamily="34" charset="0"/>
                <a:cs typeface="Times New Roman" panose="02020603050405020304" pitchFamily="18" charset="0"/>
              </a:rPr>
              <a:t>Люди повинні піклуватися один про одного</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nl-NL" sz="3200" dirty="0">
                <a:effectLst/>
                <a:latin typeface="Calibri" panose="020F0502020204030204" pitchFamily="34" charset="0"/>
                <a:ea typeface="Calibri" panose="020F0502020204030204" pitchFamily="34" charset="0"/>
                <a:cs typeface="Times New Roman" panose="02020603050405020304" pitchFamily="18" charset="0"/>
              </a:rPr>
              <a:t>Help andere mensen</a:t>
            </a:r>
          </a:p>
          <a:p>
            <a:r>
              <a:rPr lang="az-Cyrl-AZ" sz="3200" dirty="0">
                <a:effectLst/>
                <a:latin typeface="Calibri" panose="020F0502020204030204" pitchFamily="34" charset="0"/>
                <a:ea typeface="Calibri" panose="020F0502020204030204" pitchFamily="34" charset="0"/>
                <a:cs typeface="Times New Roman" panose="02020603050405020304" pitchFamily="18" charset="0"/>
              </a:rPr>
              <a:t>Допомагайте іншим людям</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7" name="Tekstvak 6">
            <a:extLst>
              <a:ext uri="{FF2B5EF4-FFF2-40B4-BE49-F238E27FC236}">
                <a16:creationId xmlns:a16="http://schemas.microsoft.com/office/drawing/2014/main" id="{102E7D8F-B6CC-6CE6-2381-0FC481AFE0D3}"/>
              </a:ext>
            </a:extLst>
          </p:cNvPr>
          <p:cNvSpPr txBox="1"/>
          <p:nvPr/>
        </p:nvSpPr>
        <p:spPr>
          <a:xfrm>
            <a:off x="142875" y="78343"/>
            <a:ext cx="6096000" cy="923330"/>
          </a:xfrm>
          <a:prstGeom prst="rect">
            <a:avLst/>
          </a:prstGeom>
          <a:noFill/>
        </p:spPr>
        <p:txBody>
          <a:bodyPr wrap="square">
            <a:spAutoFit/>
          </a:bodyPr>
          <a:lstStyle/>
          <a:p>
            <a:r>
              <a:rPr lang="nl-NL"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Zorg goed voor elkaar </a:t>
            </a:r>
          </a:p>
          <a:p>
            <a:r>
              <a:rPr lang="nl-NL" sz="1800" dirty="0">
                <a:solidFill>
                  <a:srgbClr val="202020"/>
                </a:solidFill>
                <a:effectLst/>
                <a:latin typeface="Arial" panose="020B0604020202020204" pitchFamily="34" charset="0"/>
                <a:ea typeface="Calibri" panose="020F0502020204030204" pitchFamily="34" charset="0"/>
              </a:rPr>
              <a:t>Godsdienst of dienst aan God?</a:t>
            </a:r>
          </a:p>
        </p:txBody>
      </p:sp>
      <p:pic>
        <p:nvPicPr>
          <p:cNvPr id="2" name="Picture 6" descr="licht / beeldaspecten | Ckv2.jouwweb.nl">
            <a:extLst>
              <a:ext uri="{FF2B5EF4-FFF2-40B4-BE49-F238E27FC236}">
                <a16:creationId xmlns:a16="http://schemas.microsoft.com/office/drawing/2014/main" id="{AC74B8DA-C0D7-0990-E71C-03FF4202E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905002"/>
            <a:ext cx="3967162" cy="39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5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Wees als een licht dat schijnt in de duisternis, zodat anderen door ...">
            <a:extLst>
              <a:ext uri="{FF2B5EF4-FFF2-40B4-BE49-F238E27FC236}">
                <a16:creationId xmlns:a16="http://schemas.microsoft.com/office/drawing/2014/main" id="{793C9BC2-5D01-61E4-A3FA-93E23E248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390525"/>
            <a:ext cx="5657850" cy="56578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0281827-9167-1572-9779-CC72F21D2448}"/>
              </a:ext>
            </a:extLst>
          </p:cNvPr>
          <p:cNvSpPr txBox="1"/>
          <p:nvPr/>
        </p:nvSpPr>
        <p:spPr>
          <a:xfrm>
            <a:off x="6711517" y="2200312"/>
            <a:ext cx="4891597" cy="1384995"/>
          </a:xfrm>
          <a:prstGeom prst="rect">
            <a:avLst/>
          </a:prstGeom>
          <a:noFill/>
        </p:spPr>
        <p:txBody>
          <a:bodyPr wrap="square">
            <a:spAutoFit/>
          </a:bodyPr>
          <a:lstStyle/>
          <a:p>
            <a:r>
              <a:rPr lang="az-Cyrl-AZ" sz="2800" dirty="0"/>
              <a:t>Будьте як світло, що світить у темряві, щоб інші бачили світло через ваше світло.</a:t>
            </a:r>
            <a:endParaRPr lang="LID4096" sz="2800" dirty="0"/>
          </a:p>
        </p:txBody>
      </p:sp>
    </p:spTree>
    <p:extLst>
      <p:ext uri="{BB962C8B-B14F-4D97-AF65-F5344CB8AC3E}">
        <p14:creationId xmlns:p14="http://schemas.microsoft.com/office/powerpoint/2010/main" val="142646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Kriekaard, J. - Jesaja - * Bijbelstudie - Webshop Tolle Lege - Voor het ...">
            <a:extLst>
              <a:ext uri="{FF2B5EF4-FFF2-40B4-BE49-F238E27FC236}">
                <a16:creationId xmlns:a16="http://schemas.microsoft.com/office/drawing/2014/main" id="{626FB5AD-5367-5E7D-D23D-25ADE9C2F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96" t="5321" r="7525" b="17871"/>
          <a:stretch/>
        </p:blipFill>
        <p:spPr bwMode="auto">
          <a:xfrm>
            <a:off x="327991" y="922673"/>
            <a:ext cx="3843959" cy="57417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C901382-CB11-A93E-D5A9-941A5CAB1CCC}"/>
              </a:ext>
            </a:extLst>
          </p:cNvPr>
          <p:cNvSpPr txBox="1"/>
          <p:nvPr/>
        </p:nvSpPr>
        <p:spPr>
          <a:xfrm>
            <a:off x="4707007" y="265733"/>
            <a:ext cx="6097656" cy="5078313"/>
          </a:xfrm>
          <a:prstGeom prst="rect">
            <a:avLst/>
          </a:prstGeom>
          <a:noFill/>
        </p:spPr>
        <p:txBody>
          <a:bodyPr wrap="square">
            <a:spAutoFit/>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Ik zal jullie leiden. Als je dorst hebt, zal ik je te drinken geven. Ik zal jullie sterk en krachtig maken. Jullie zullen lijken op een tuin waar altijd water doorheen stroomt. Jullie zullen lijken op een bron waar altijd water uit komt.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Jullie zullen de steden die lang geleden verwoest werden, zelf weer opbouwen. Jullie zullen de oude muren die lang geleden gebouwd zijn, weer sterk maken. En dan worden jullie genoemd ‘Volk dat muren weer opbouwt en weer wegen aanlegt’.</a:t>
            </a:r>
          </a:p>
          <a:p>
            <a:endParaRPr lang="nl-NL" dirty="0"/>
          </a:p>
          <a:p>
            <a:endParaRPr lang="nl-NL" dirty="0"/>
          </a:p>
          <a:p>
            <a:r>
              <a:rPr lang="az-Cyrl-AZ" b="0" i="0" baseline="30000" dirty="0">
                <a:effectLst/>
                <a:latin typeface="Noto Serif" panose="02020600060500020200" pitchFamily="18" charset="0"/>
              </a:rPr>
              <a:t>11</a:t>
            </a:r>
            <a:r>
              <a:rPr lang="az-Cyrl-AZ" b="0" i="0" dirty="0">
                <a:solidFill>
                  <a:srgbClr val="464745"/>
                </a:solidFill>
                <a:effectLst/>
                <a:latin typeface="Noto Serif" panose="02020600060500020200" pitchFamily="18" charset="0"/>
              </a:rPr>
              <a:t>І твій Бог буде завжди з тобою. І наситишся так, як бажає твоя душа, і твої кості погрубішають, і будеш, як напоєний сад, і як джерело, в якому не забракло води. </a:t>
            </a:r>
            <a:r>
              <a:rPr lang="az-Cyrl-AZ" b="0" i="0" baseline="30000" dirty="0">
                <a:effectLst/>
                <a:latin typeface="Noto Serif" panose="02020600060500020200" pitchFamily="18" charset="0"/>
              </a:rPr>
              <a:t>12</a:t>
            </a:r>
            <a:r>
              <a:rPr lang="az-Cyrl-AZ" b="0" i="0" dirty="0">
                <a:solidFill>
                  <a:srgbClr val="464745"/>
                </a:solidFill>
                <a:effectLst/>
                <a:latin typeface="Noto Serif" panose="02020600060500020200" pitchFamily="18" charset="0"/>
              </a:rPr>
              <a:t>І твої вічно пустинні місця забудуються, і твої основи будуть вічні — з роду в рід. І назвешся відбудовником мурів, і принесеш спокій стежкам, що в середині.</a:t>
            </a:r>
            <a:endParaRPr lang="LID4096" dirty="0"/>
          </a:p>
        </p:txBody>
      </p:sp>
      <p:sp>
        <p:nvSpPr>
          <p:cNvPr id="7" name="Tekstvak 6">
            <a:extLst>
              <a:ext uri="{FF2B5EF4-FFF2-40B4-BE49-F238E27FC236}">
                <a16:creationId xmlns:a16="http://schemas.microsoft.com/office/drawing/2014/main" id="{102E7D8F-B6CC-6CE6-2381-0FC481AFE0D3}"/>
              </a:ext>
            </a:extLst>
          </p:cNvPr>
          <p:cNvSpPr txBox="1"/>
          <p:nvPr/>
        </p:nvSpPr>
        <p:spPr>
          <a:xfrm>
            <a:off x="142875" y="78343"/>
            <a:ext cx="6096000" cy="646331"/>
          </a:xfrm>
          <a:prstGeom prst="rect">
            <a:avLst/>
          </a:prstGeom>
          <a:noFill/>
        </p:spPr>
        <p:txBody>
          <a:bodyPr wrap="square">
            <a:spAutoFit/>
          </a:bodyPr>
          <a:lstStyle/>
          <a:p>
            <a:r>
              <a:rPr lang="nl-NL"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Zorg goed voor elkaar </a:t>
            </a:r>
          </a:p>
        </p:txBody>
      </p:sp>
    </p:spTree>
    <p:extLst>
      <p:ext uri="{BB962C8B-B14F-4D97-AF65-F5344CB8AC3E}">
        <p14:creationId xmlns:p14="http://schemas.microsoft.com/office/powerpoint/2010/main" val="380180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Geen kalme reis, wel een behouden thuiskomst | Vertrouw op god ...">
            <a:extLst>
              <a:ext uri="{FF2B5EF4-FFF2-40B4-BE49-F238E27FC236}">
                <a16:creationId xmlns:a16="http://schemas.microsoft.com/office/drawing/2014/main" id="{BC666E01-48EE-79E7-6978-B2DF1D7EB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90" y="2999323"/>
            <a:ext cx="5381685" cy="31393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ntage Mosa Holland &quot;God heeft ons geen kalme reis beloofd maar wel e ...">
            <a:extLst>
              <a:ext uri="{FF2B5EF4-FFF2-40B4-BE49-F238E27FC236}">
                <a16:creationId xmlns:a16="http://schemas.microsoft.com/office/drawing/2014/main" id="{F2B96DC2-C6B9-9A6F-3794-7BD0FEE076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96" t="10823" r="16201" b="11039"/>
          <a:stretch/>
        </p:blipFill>
        <p:spPr bwMode="auto">
          <a:xfrm>
            <a:off x="361950" y="161925"/>
            <a:ext cx="4098125"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778C35B-B272-7254-1CD8-CC70D9FEBDCC}"/>
              </a:ext>
            </a:extLst>
          </p:cNvPr>
          <p:cNvSpPr txBox="1"/>
          <p:nvPr/>
        </p:nvSpPr>
        <p:spPr>
          <a:xfrm>
            <a:off x="5231167" y="654273"/>
            <a:ext cx="6094520" cy="1754326"/>
          </a:xfrm>
          <a:prstGeom prst="rect">
            <a:avLst/>
          </a:prstGeom>
          <a:noFill/>
        </p:spPr>
        <p:txBody>
          <a:bodyPr wrap="square">
            <a:spAutoFit/>
          </a:bodyPr>
          <a:lstStyle/>
          <a:p>
            <a:r>
              <a:rPr lang="nl-NL" sz="5400" dirty="0">
                <a:effectLst/>
                <a:latin typeface="Calibri" panose="020F0502020204030204" pitchFamily="34" charset="0"/>
                <a:ea typeface="Calibri" panose="020F0502020204030204" pitchFamily="34" charset="0"/>
                <a:cs typeface="Times New Roman" panose="02020603050405020304" pitchFamily="18" charset="0"/>
              </a:rPr>
              <a:t>Ik zal jullie leiden</a:t>
            </a:r>
          </a:p>
          <a:p>
            <a:r>
              <a:rPr lang="az-Cyrl-AZ" sz="5400" dirty="0"/>
              <a:t>Я проведу вас</a:t>
            </a:r>
            <a:endParaRPr lang="LID4096" sz="5400" dirty="0"/>
          </a:p>
        </p:txBody>
      </p:sp>
    </p:spTree>
    <p:extLst>
      <p:ext uri="{BB962C8B-B14F-4D97-AF65-F5344CB8AC3E}">
        <p14:creationId xmlns:p14="http://schemas.microsoft.com/office/powerpoint/2010/main" val="157593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828537C-C772-6B0D-E780-37CC6129156B}"/>
              </a:ext>
            </a:extLst>
          </p:cNvPr>
          <p:cNvSpPr txBox="1"/>
          <p:nvPr/>
        </p:nvSpPr>
        <p:spPr>
          <a:xfrm>
            <a:off x="4796161" y="315130"/>
            <a:ext cx="6094520" cy="3108543"/>
          </a:xfrm>
          <a:prstGeom prst="rect">
            <a:avLst/>
          </a:prstGeom>
          <a:noFill/>
        </p:spPr>
        <p:txBody>
          <a:bodyPr wrap="square">
            <a:spAutoFit/>
          </a:bodyPr>
          <a:lstStyle/>
          <a:p>
            <a:r>
              <a:rPr lang="nl-NL" sz="2800" dirty="0">
                <a:effectLst/>
                <a:latin typeface="Calibri" panose="020F0502020204030204" pitchFamily="34" charset="0"/>
                <a:ea typeface="Calibri" panose="020F0502020204030204" pitchFamily="34" charset="0"/>
                <a:cs typeface="Times New Roman" panose="02020603050405020304" pitchFamily="18" charset="0"/>
              </a:rPr>
              <a:t>Jullie zullen lijken op een tuin waar altijd water doorheen stroomt. Jullie zullen lijken op een bron waar altijd water uit komt.</a:t>
            </a:r>
          </a:p>
          <a:p>
            <a:r>
              <a:rPr lang="az-Cyrl-AZ" sz="2800" b="0" i="0" dirty="0">
                <a:solidFill>
                  <a:srgbClr val="464745"/>
                </a:solidFill>
                <a:effectLst/>
                <a:latin typeface="Noto Serif" panose="02020600060500020200" pitchFamily="18" charset="0"/>
              </a:rPr>
              <a:t>і будеш, як напоєний сад, і як джерело, в якому не забракло води.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Afbeelding 7" descr="Afbeelding met buiten, steen&#10;&#10;Automatisch gegenereerde beschrijving">
            <a:extLst>
              <a:ext uri="{FF2B5EF4-FFF2-40B4-BE49-F238E27FC236}">
                <a16:creationId xmlns:a16="http://schemas.microsoft.com/office/drawing/2014/main" id="{062F5542-42BB-88F8-A3F8-07DC109C7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5989" y="745013"/>
            <a:ext cx="4632417" cy="3474313"/>
          </a:xfrm>
          <a:prstGeom prst="rect">
            <a:avLst/>
          </a:prstGeom>
        </p:spPr>
      </p:pic>
      <p:pic>
        <p:nvPicPr>
          <p:cNvPr id="4098" name="Picture 2">
            <a:extLst>
              <a:ext uri="{FF2B5EF4-FFF2-40B4-BE49-F238E27FC236}">
                <a16:creationId xmlns:a16="http://schemas.microsoft.com/office/drawing/2014/main" id="{72F0F758-6200-A57E-A845-87556868A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219" y="3429000"/>
            <a:ext cx="58102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469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650</Words>
  <Application>Microsoft Office PowerPoint</Application>
  <PresentationFormat>Breedbeeld</PresentationFormat>
  <Paragraphs>60</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Noto 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Elly Prins</dc:creator>
  <cp:lastModifiedBy> </cp:lastModifiedBy>
  <cp:revision>1</cp:revision>
  <cp:lastPrinted>2023-01-07T10:59:31Z</cp:lastPrinted>
  <dcterms:created xsi:type="dcterms:W3CDTF">2023-01-02T17:59:26Z</dcterms:created>
  <dcterms:modified xsi:type="dcterms:W3CDTF">2023-01-08T08:26:45Z</dcterms:modified>
</cp:coreProperties>
</file>