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1" r:id="rId5"/>
    <p:sldId id="259" r:id="rId6"/>
    <p:sldId id="275" r:id="rId7"/>
    <p:sldId id="262" r:id="rId8"/>
    <p:sldId id="264" r:id="rId9"/>
    <p:sldId id="265" r:id="rId10"/>
    <p:sldId id="263" r:id="rId11"/>
    <p:sldId id="266" r:id="rId12"/>
    <p:sldId id="267" r:id="rId13"/>
    <p:sldId id="268" r:id="rId14"/>
    <p:sldId id="269" r:id="rId15"/>
    <p:sldId id="270" r:id="rId16"/>
    <p:sldId id="271" r:id="rId17"/>
    <p:sldId id="272" r:id="rId18"/>
    <p:sldId id="273" r:id="rId19"/>
    <p:sldId id="276"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064EE-C5FF-4C06-A5AF-039A4D7E417A}"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ECC1EEB-80F7-4475-9BED-E828F733D197}">
      <dgm:prSet/>
      <dgm:spPr/>
      <dgm:t>
        <a:bodyPr/>
        <a:lstStyle/>
        <a:p>
          <a:r>
            <a:rPr lang="nl-NL" dirty="0"/>
            <a:t>Belijd je geloof</a:t>
          </a:r>
          <a:endParaRPr lang="en-US" dirty="0"/>
        </a:p>
      </dgm:t>
    </dgm:pt>
    <dgm:pt modelId="{8D6A5D14-EEB4-49AA-B394-2409D50CC23C}" type="parTrans" cxnId="{4CC159D3-592E-4A2A-9D2C-39530121C393}">
      <dgm:prSet/>
      <dgm:spPr/>
      <dgm:t>
        <a:bodyPr/>
        <a:lstStyle/>
        <a:p>
          <a:endParaRPr lang="en-US"/>
        </a:p>
      </dgm:t>
    </dgm:pt>
    <dgm:pt modelId="{1C86343A-54CC-4072-9BCC-A21FDE4015E8}" type="sibTrans" cxnId="{4CC159D3-592E-4A2A-9D2C-39530121C393}">
      <dgm:prSet/>
      <dgm:spPr/>
      <dgm:t>
        <a:bodyPr/>
        <a:lstStyle/>
        <a:p>
          <a:endParaRPr lang="en-US"/>
        </a:p>
      </dgm:t>
    </dgm:pt>
    <dgm:pt modelId="{06347769-41F9-410F-94ED-B4B6F581BF32}">
      <dgm:prSet/>
      <dgm:spPr/>
      <dgm:t>
        <a:bodyPr/>
        <a:lstStyle/>
        <a:p>
          <a:r>
            <a:rPr lang="nl-NL" dirty="0"/>
            <a:t>Laat je geloof zien door wat je doet</a:t>
          </a:r>
          <a:endParaRPr lang="en-US" dirty="0"/>
        </a:p>
      </dgm:t>
    </dgm:pt>
    <dgm:pt modelId="{0A695EE5-5AA0-4304-B458-EE98D9CB7F81}" type="parTrans" cxnId="{25B3444B-49A9-4FCC-A51C-91F77A88CDE7}">
      <dgm:prSet/>
      <dgm:spPr/>
      <dgm:t>
        <a:bodyPr/>
        <a:lstStyle/>
        <a:p>
          <a:endParaRPr lang="en-US"/>
        </a:p>
      </dgm:t>
    </dgm:pt>
    <dgm:pt modelId="{43D8E7E7-0ADF-4D6C-9131-8557765B128C}" type="sibTrans" cxnId="{25B3444B-49A9-4FCC-A51C-91F77A88CDE7}">
      <dgm:prSet/>
      <dgm:spPr/>
      <dgm:t>
        <a:bodyPr/>
        <a:lstStyle/>
        <a:p>
          <a:endParaRPr lang="en-US"/>
        </a:p>
      </dgm:t>
    </dgm:pt>
    <dgm:pt modelId="{7C1A7579-1D25-4A5A-8564-B2ABA0CEA3CE}">
      <dgm:prSet/>
      <dgm:spPr/>
      <dgm:t>
        <a:bodyPr/>
        <a:lstStyle/>
        <a:p>
          <a:r>
            <a:rPr lang="nl-NL" dirty="0"/>
            <a:t>Wacht op God, verwacht het van Hem</a:t>
          </a:r>
          <a:endParaRPr lang="en-US" dirty="0"/>
        </a:p>
      </dgm:t>
    </dgm:pt>
    <dgm:pt modelId="{6AAB6B3D-EF7C-4955-A0BF-12597AD7CA68}" type="parTrans" cxnId="{5AF00BDE-E735-493C-A8B1-64321C3D16B5}">
      <dgm:prSet/>
      <dgm:spPr/>
      <dgm:t>
        <a:bodyPr/>
        <a:lstStyle/>
        <a:p>
          <a:endParaRPr lang="en-US"/>
        </a:p>
      </dgm:t>
    </dgm:pt>
    <dgm:pt modelId="{B836EAF7-E3D0-4851-824E-1C5B2112F4B8}" type="sibTrans" cxnId="{5AF00BDE-E735-493C-A8B1-64321C3D16B5}">
      <dgm:prSet/>
      <dgm:spPr/>
      <dgm:t>
        <a:bodyPr/>
        <a:lstStyle/>
        <a:p>
          <a:endParaRPr lang="en-US"/>
        </a:p>
      </dgm:t>
    </dgm:pt>
    <dgm:pt modelId="{E3617B54-300E-42B6-964A-E836261ECE24}" type="pres">
      <dgm:prSet presAssocID="{0DF064EE-C5FF-4C06-A5AF-039A4D7E417A}" presName="linear" presStyleCnt="0">
        <dgm:presLayoutVars>
          <dgm:animLvl val="lvl"/>
          <dgm:resizeHandles val="exact"/>
        </dgm:presLayoutVars>
      </dgm:prSet>
      <dgm:spPr/>
    </dgm:pt>
    <dgm:pt modelId="{108C2D39-91AD-4306-8359-396B3525F249}" type="pres">
      <dgm:prSet presAssocID="{0ECC1EEB-80F7-4475-9BED-E828F733D197}" presName="parentText" presStyleLbl="node1" presStyleIdx="0" presStyleCnt="3">
        <dgm:presLayoutVars>
          <dgm:chMax val="0"/>
          <dgm:bulletEnabled val="1"/>
        </dgm:presLayoutVars>
      </dgm:prSet>
      <dgm:spPr/>
    </dgm:pt>
    <dgm:pt modelId="{21635CF5-39EF-47F1-BCC4-0B0B93903FA9}" type="pres">
      <dgm:prSet presAssocID="{1C86343A-54CC-4072-9BCC-A21FDE4015E8}" presName="spacer" presStyleCnt="0"/>
      <dgm:spPr/>
    </dgm:pt>
    <dgm:pt modelId="{40D489C6-A7B8-4A47-9550-A1ABC478A44B}" type="pres">
      <dgm:prSet presAssocID="{06347769-41F9-410F-94ED-B4B6F581BF32}" presName="parentText" presStyleLbl="node1" presStyleIdx="1" presStyleCnt="3">
        <dgm:presLayoutVars>
          <dgm:chMax val="0"/>
          <dgm:bulletEnabled val="1"/>
        </dgm:presLayoutVars>
      </dgm:prSet>
      <dgm:spPr/>
    </dgm:pt>
    <dgm:pt modelId="{C08BB69B-C84B-429E-A151-E56E74B2A8C1}" type="pres">
      <dgm:prSet presAssocID="{43D8E7E7-0ADF-4D6C-9131-8557765B128C}" presName="spacer" presStyleCnt="0"/>
      <dgm:spPr/>
    </dgm:pt>
    <dgm:pt modelId="{FC8C6BFB-CA0D-47AE-87C3-4F80D6D9F8A8}" type="pres">
      <dgm:prSet presAssocID="{7C1A7579-1D25-4A5A-8564-B2ABA0CEA3CE}" presName="parentText" presStyleLbl="node1" presStyleIdx="2" presStyleCnt="3">
        <dgm:presLayoutVars>
          <dgm:chMax val="0"/>
          <dgm:bulletEnabled val="1"/>
        </dgm:presLayoutVars>
      </dgm:prSet>
      <dgm:spPr/>
    </dgm:pt>
  </dgm:ptLst>
  <dgm:cxnLst>
    <dgm:cxn modelId="{8AA22514-6B5B-4E11-B485-303315CE23DE}" type="presOf" srcId="{06347769-41F9-410F-94ED-B4B6F581BF32}" destId="{40D489C6-A7B8-4A47-9550-A1ABC478A44B}" srcOrd="0" destOrd="0" presId="urn:microsoft.com/office/officeart/2005/8/layout/vList2"/>
    <dgm:cxn modelId="{5BB48D43-8406-4DF4-B9FC-47E337C3892F}" type="presOf" srcId="{0DF064EE-C5FF-4C06-A5AF-039A4D7E417A}" destId="{E3617B54-300E-42B6-964A-E836261ECE24}" srcOrd="0" destOrd="0" presId="urn:microsoft.com/office/officeart/2005/8/layout/vList2"/>
    <dgm:cxn modelId="{25B3444B-49A9-4FCC-A51C-91F77A88CDE7}" srcId="{0DF064EE-C5FF-4C06-A5AF-039A4D7E417A}" destId="{06347769-41F9-410F-94ED-B4B6F581BF32}" srcOrd="1" destOrd="0" parTransId="{0A695EE5-5AA0-4304-B458-EE98D9CB7F81}" sibTransId="{43D8E7E7-0ADF-4D6C-9131-8557765B128C}"/>
    <dgm:cxn modelId="{C892E98A-FC5A-4231-B8A6-129C8A4FF20F}" type="presOf" srcId="{0ECC1EEB-80F7-4475-9BED-E828F733D197}" destId="{108C2D39-91AD-4306-8359-396B3525F249}" srcOrd="0" destOrd="0" presId="urn:microsoft.com/office/officeart/2005/8/layout/vList2"/>
    <dgm:cxn modelId="{03004D99-B1EE-4B04-944C-193DC9F2ECFC}" type="presOf" srcId="{7C1A7579-1D25-4A5A-8564-B2ABA0CEA3CE}" destId="{FC8C6BFB-CA0D-47AE-87C3-4F80D6D9F8A8}" srcOrd="0" destOrd="0" presId="urn:microsoft.com/office/officeart/2005/8/layout/vList2"/>
    <dgm:cxn modelId="{4CC159D3-592E-4A2A-9D2C-39530121C393}" srcId="{0DF064EE-C5FF-4C06-A5AF-039A4D7E417A}" destId="{0ECC1EEB-80F7-4475-9BED-E828F733D197}" srcOrd="0" destOrd="0" parTransId="{8D6A5D14-EEB4-49AA-B394-2409D50CC23C}" sibTransId="{1C86343A-54CC-4072-9BCC-A21FDE4015E8}"/>
    <dgm:cxn modelId="{5AF00BDE-E735-493C-A8B1-64321C3D16B5}" srcId="{0DF064EE-C5FF-4C06-A5AF-039A4D7E417A}" destId="{7C1A7579-1D25-4A5A-8564-B2ABA0CEA3CE}" srcOrd="2" destOrd="0" parTransId="{6AAB6B3D-EF7C-4955-A0BF-12597AD7CA68}" sibTransId="{B836EAF7-E3D0-4851-824E-1C5B2112F4B8}"/>
    <dgm:cxn modelId="{75544889-9940-4780-8BB6-3A5F7FD22D57}" type="presParOf" srcId="{E3617B54-300E-42B6-964A-E836261ECE24}" destId="{108C2D39-91AD-4306-8359-396B3525F249}" srcOrd="0" destOrd="0" presId="urn:microsoft.com/office/officeart/2005/8/layout/vList2"/>
    <dgm:cxn modelId="{ECC48C4C-00EF-49DE-8D07-4A712E629F5E}" type="presParOf" srcId="{E3617B54-300E-42B6-964A-E836261ECE24}" destId="{21635CF5-39EF-47F1-BCC4-0B0B93903FA9}" srcOrd="1" destOrd="0" presId="urn:microsoft.com/office/officeart/2005/8/layout/vList2"/>
    <dgm:cxn modelId="{36A442A6-8EE2-469D-B248-6D7707613BDD}" type="presParOf" srcId="{E3617B54-300E-42B6-964A-E836261ECE24}" destId="{40D489C6-A7B8-4A47-9550-A1ABC478A44B}" srcOrd="2" destOrd="0" presId="urn:microsoft.com/office/officeart/2005/8/layout/vList2"/>
    <dgm:cxn modelId="{E542634A-53C8-466A-8E2B-5EB78B0F071D}" type="presParOf" srcId="{E3617B54-300E-42B6-964A-E836261ECE24}" destId="{C08BB69B-C84B-429E-A151-E56E74B2A8C1}" srcOrd="3" destOrd="0" presId="urn:microsoft.com/office/officeart/2005/8/layout/vList2"/>
    <dgm:cxn modelId="{C8510BC8-0F3A-4E93-98BE-FB615869FD5F}" type="presParOf" srcId="{E3617B54-300E-42B6-964A-E836261ECE24}" destId="{FC8C6BFB-CA0D-47AE-87C3-4F80D6D9F8A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C2D39-91AD-4306-8359-396B3525F249}">
      <dsp:nvSpPr>
        <dsp:cNvPr id="0" name=""/>
        <dsp:cNvSpPr/>
      </dsp:nvSpPr>
      <dsp:spPr>
        <a:xfrm>
          <a:off x="0" y="669365"/>
          <a:ext cx="6368142" cy="71954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dirty="0"/>
            <a:t>Belijd je geloof</a:t>
          </a:r>
          <a:endParaRPr lang="en-US" sz="3000" kern="1200" dirty="0"/>
        </a:p>
      </dsp:txBody>
      <dsp:txXfrm>
        <a:off x="35125" y="704490"/>
        <a:ext cx="6297892" cy="649299"/>
      </dsp:txXfrm>
    </dsp:sp>
    <dsp:sp modelId="{40D489C6-A7B8-4A47-9550-A1ABC478A44B}">
      <dsp:nvSpPr>
        <dsp:cNvPr id="0" name=""/>
        <dsp:cNvSpPr/>
      </dsp:nvSpPr>
      <dsp:spPr>
        <a:xfrm>
          <a:off x="0" y="1475315"/>
          <a:ext cx="6368142" cy="71954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dirty="0"/>
            <a:t>Laat je geloof zien door wat je doet</a:t>
          </a:r>
          <a:endParaRPr lang="en-US" sz="3000" kern="1200" dirty="0"/>
        </a:p>
      </dsp:txBody>
      <dsp:txXfrm>
        <a:off x="35125" y="1510440"/>
        <a:ext cx="6297892" cy="649299"/>
      </dsp:txXfrm>
    </dsp:sp>
    <dsp:sp modelId="{FC8C6BFB-CA0D-47AE-87C3-4F80D6D9F8A8}">
      <dsp:nvSpPr>
        <dsp:cNvPr id="0" name=""/>
        <dsp:cNvSpPr/>
      </dsp:nvSpPr>
      <dsp:spPr>
        <a:xfrm>
          <a:off x="0" y="2281264"/>
          <a:ext cx="6368142" cy="71954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dirty="0"/>
            <a:t>Wacht op God, verwacht het van Hem</a:t>
          </a:r>
          <a:endParaRPr lang="en-US" sz="3000" kern="1200" dirty="0"/>
        </a:p>
      </dsp:txBody>
      <dsp:txXfrm>
        <a:off x="35125" y="2316389"/>
        <a:ext cx="6297892"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FEDB71E-BB1B-4A98-8F6E-1D8E964213DB}" type="datetimeFigureOut">
              <a:rPr lang="nl-NL" smtClean="0"/>
              <a:t>4-11-2023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201F77-5101-453F-9849-BF4DE0F59C9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282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FEDB71E-BB1B-4A98-8F6E-1D8E964213DB}" type="datetimeFigureOut">
              <a:rPr lang="nl-NL" smtClean="0"/>
              <a:t>4-11-2023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341631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FEDB71E-BB1B-4A98-8F6E-1D8E964213DB}" type="datetimeFigureOut">
              <a:rPr lang="nl-NL" smtClean="0"/>
              <a:t>4-11-2023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370878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FEDB71E-BB1B-4A98-8F6E-1D8E964213DB}" type="datetimeFigureOut">
              <a:rPr lang="nl-NL" smtClean="0"/>
              <a:t>4-11-2023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404328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FEDB71E-BB1B-4A98-8F6E-1D8E964213DB}" type="datetimeFigureOut">
              <a:rPr lang="nl-NL" smtClean="0"/>
              <a:t>4-11-2023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B201F77-5101-453F-9849-BF4DE0F59C9E}"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20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FEDB71E-BB1B-4A98-8F6E-1D8E964213DB}" type="datetimeFigureOut">
              <a:rPr lang="nl-NL" smtClean="0"/>
              <a:t>4-11-2023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161607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FEDB71E-BB1B-4A98-8F6E-1D8E964213DB}" type="datetimeFigureOut">
              <a:rPr lang="nl-NL" smtClean="0"/>
              <a:t>4-11-2023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68029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FEDB71E-BB1B-4A98-8F6E-1D8E964213DB}" type="datetimeFigureOut">
              <a:rPr lang="nl-NL" smtClean="0"/>
              <a:t>4-11-2023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85799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EDB71E-BB1B-4A98-8F6E-1D8E964213DB}" type="datetimeFigureOut">
              <a:rPr lang="nl-NL" smtClean="0"/>
              <a:t>4-11-2023</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388737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EDB71E-BB1B-4A98-8F6E-1D8E964213DB}" type="datetimeFigureOut">
              <a:rPr lang="nl-NL" smtClean="0"/>
              <a:t>4-11-2023</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201F77-5101-453F-9849-BF4DE0F59C9E}" type="slidenum">
              <a:rPr lang="nl-NL" smtClean="0"/>
              <a:t>‹nr.›</a:t>
            </a:fld>
            <a:endParaRPr lang="nl-NL"/>
          </a:p>
        </p:txBody>
      </p:sp>
    </p:spTree>
    <p:extLst>
      <p:ext uri="{BB962C8B-B14F-4D97-AF65-F5344CB8AC3E}">
        <p14:creationId xmlns:p14="http://schemas.microsoft.com/office/powerpoint/2010/main" val="207304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FEDB71E-BB1B-4A98-8F6E-1D8E964213DB}" type="datetimeFigureOut">
              <a:rPr lang="nl-NL" smtClean="0"/>
              <a:t>4-11-2023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B201F77-5101-453F-9849-BF4DE0F59C9E}" type="slidenum">
              <a:rPr lang="nl-NL" smtClean="0"/>
              <a:t>‹nr.›</a:t>
            </a:fld>
            <a:endParaRPr lang="nl-NL"/>
          </a:p>
        </p:txBody>
      </p:sp>
    </p:spTree>
    <p:extLst>
      <p:ext uri="{BB962C8B-B14F-4D97-AF65-F5344CB8AC3E}">
        <p14:creationId xmlns:p14="http://schemas.microsoft.com/office/powerpoint/2010/main" val="42689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EDB71E-BB1B-4A98-8F6E-1D8E964213DB}" type="datetimeFigureOut">
              <a:rPr lang="nl-NL" smtClean="0"/>
              <a:t>4-11-2023</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201F77-5101-453F-9849-BF4DE0F59C9E}"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626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B9F0DE5-5DCE-7CAE-001E-3B6EE70B1F71}"/>
              </a:ext>
            </a:extLst>
          </p:cNvPr>
          <p:cNvSpPr>
            <a:spLocks noGrp="1"/>
          </p:cNvSpPr>
          <p:nvPr>
            <p:ph type="ctrTitle"/>
          </p:nvPr>
        </p:nvSpPr>
        <p:spPr>
          <a:xfrm>
            <a:off x="5220928" y="965200"/>
            <a:ext cx="5999002" cy="4927600"/>
          </a:xfrm>
        </p:spPr>
        <p:txBody>
          <a:bodyPr anchor="ctr">
            <a:normAutofit/>
          </a:bodyPr>
          <a:lstStyle/>
          <a:p>
            <a:r>
              <a:rPr lang="nl-NL" dirty="0">
                <a:solidFill>
                  <a:schemeClr val="tx2"/>
                </a:solidFill>
              </a:rPr>
              <a:t>Wat is ons houvast?</a:t>
            </a:r>
          </a:p>
        </p:txBody>
      </p:sp>
      <p:sp>
        <p:nvSpPr>
          <p:cNvPr id="6"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Ondertitel 2">
            <a:extLst>
              <a:ext uri="{FF2B5EF4-FFF2-40B4-BE49-F238E27FC236}">
                <a16:creationId xmlns:a16="http://schemas.microsoft.com/office/drawing/2014/main" id="{9825A871-8753-5DF0-FD21-16B1FF5A35B6}"/>
              </a:ext>
            </a:extLst>
          </p:cNvPr>
          <p:cNvSpPr>
            <a:spLocks noGrp="1"/>
          </p:cNvSpPr>
          <p:nvPr>
            <p:ph type="subTitle" idx="1"/>
          </p:nvPr>
        </p:nvSpPr>
        <p:spPr>
          <a:xfrm>
            <a:off x="823356" y="1159565"/>
            <a:ext cx="2938022" cy="4439055"/>
          </a:xfrm>
        </p:spPr>
        <p:txBody>
          <a:bodyPr anchor="ctr">
            <a:normAutofit/>
          </a:bodyPr>
          <a:lstStyle/>
          <a:p>
            <a:r>
              <a:rPr lang="nl-NL" dirty="0">
                <a:solidFill>
                  <a:srgbClr val="FFFFFF"/>
                </a:solidFill>
              </a:rPr>
              <a:t>Zondag </a:t>
            </a:r>
            <a:br>
              <a:rPr lang="nl-NL" dirty="0">
                <a:solidFill>
                  <a:srgbClr val="FFFFFF"/>
                </a:solidFill>
              </a:rPr>
            </a:br>
            <a:r>
              <a:rPr lang="nl-NL" dirty="0">
                <a:solidFill>
                  <a:srgbClr val="FFFFFF"/>
                </a:solidFill>
              </a:rPr>
              <a:t>5 november 2023</a:t>
            </a:r>
          </a:p>
        </p:txBody>
      </p:sp>
      <p:sp>
        <p:nvSpPr>
          <p:cNvPr id="7"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54005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122035D5-76AA-B69E-D63F-E34689BF195E}"/>
              </a:ext>
            </a:extLst>
          </p:cNvPr>
          <p:cNvGrpSpPr/>
          <p:nvPr/>
        </p:nvGrpSpPr>
        <p:grpSpPr>
          <a:xfrm>
            <a:off x="6598763" y="1197205"/>
            <a:ext cx="5159143" cy="5242114"/>
            <a:chOff x="5410928" y="80722"/>
            <a:chExt cx="6104966" cy="6104966"/>
          </a:xfrm>
        </p:grpSpPr>
        <p:pic>
          <p:nvPicPr>
            <p:cNvPr id="4" name="Tijdelijke aanduiding voor inhoud 8" descr="Afbeelding met tekst, kaart, atlas&#10;&#10;Automatisch gegenereerde beschrijving">
              <a:extLst>
                <a:ext uri="{FF2B5EF4-FFF2-40B4-BE49-F238E27FC236}">
                  <a16:creationId xmlns:a16="http://schemas.microsoft.com/office/drawing/2014/main" id="{0D047C99-3068-81D7-DAC3-9AE25BA07763}"/>
                </a:ext>
              </a:extLst>
            </p:cNvPr>
            <p:cNvPicPr>
              <a:picLocks noChangeAspect="1"/>
            </p:cNvPicPr>
            <p:nvPr/>
          </p:nvPicPr>
          <p:blipFill rotWithShape="1">
            <a:blip r:embed="rId2">
              <a:extLst>
                <a:ext uri="{28A0092B-C50C-407E-A947-70E740481C1C}">
                  <a14:useLocalDpi xmlns:a14="http://schemas.microsoft.com/office/drawing/2010/main" val="0"/>
                </a:ext>
              </a:extLst>
            </a:blip>
            <a:srcRect l="41403" t="43281" r="14311" b="26966"/>
            <a:stretch/>
          </p:blipFill>
          <p:spPr>
            <a:xfrm>
              <a:off x="7381188" y="741732"/>
              <a:ext cx="3530558" cy="3462623"/>
            </a:xfrm>
            <a:prstGeom prst="flowChartConnector">
              <a:avLst/>
            </a:prstGeom>
          </p:spPr>
        </p:pic>
        <p:pic>
          <p:nvPicPr>
            <p:cNvPr id="5" name="Graphic 4" descr="Vergrootglas silhouet">
              <a:extLst>
                <a:ext uri="{FF2B5EF4-FFF2-40B4-BE49-F238E27FC236}">
                  <a16:creationId xmlns:a16="http://schemas.microsoft.com/office/drawing/2014/main" id="{AC9F2D6D-8B7E-C784-BBF4-C1B8202EF4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410928" y="80722"/>
              <a:ext cx="6104966" cy="6104966"/>
            </a:xfrm>
            <a:prstGeom prst="rect">
              <a:avLst/>
            </a:prstGeom>
          </p:spPr>
        </p:pic>
      </p:grpSp>
      <p:pic>
        <p:nvPicPr>
          <p:cNvPr id="2050" name="Picture 2">
            <a:extLst>
              <a:ext uri="{FF2B5EF4-FFF2-40B4-BE49-F238E27FC236}">
                <a16:creationId xmlns:a16="http://schemas.microsoft.com/office/drawing/2014/main" id="{E7D5DD54-2352-40AB-03A2-C70541511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222" y="333915"/>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4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verven, tekening, schets, kunst&#10;&#10;Automatisch gegenereerde beschrijving">
            <a:extLst>
              <a:ext uri="{FF2B5EF4-FFF2-40B4-BE49-F238E27FC236}">
                <a16:creationId xmlns:a16="http://schemas.microsoft.com/office/drawing/2014/main" id="{B7D5593D-5629-EB02-839C-BEBA7A361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1624012"/>
            <a:ext cx="5753100" cy="3609975"/>
          </a:xfrm>
          <a:prstGeom prst="rect">
            <a:avLst/>
          </a:prstGeom>
        </p:spPr>
      </p:pic>
    </p:spTree>
    <p:extLst>
      <p:ext uri="{BB962C8B-B14F-4D97-AF65-F5344CB8AC3E}">
        <p14:creationId xmlns:p14="http://schemas.microsoft.com/office/powerpoint/2010/main" val="3199040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EA3AD8-8683-2714-AE00-B9DE6DDF3477}"/>
              </a:ext>
            </a:extLst>
          </p:cNvPr>
          <p:cNvSpPr>
            <a:spLocks noGrp="1"/>
          </p:cNvSpPr>
          <p:nvPr>
            <p:ph type="title"/>
          </p:nvPr>
        </p:nvSpPr>
        <p:spPr/>
        <p:txBody>
          <a:bodyPr/>
          <a:lstStyle/>
          <a:p>
            <a:r>
              <a:rPr lang="nl-NL" dirty="0"/>
              <a:t>Jozua 6:22-25 (WV)</a:t>
            </a:r>
          </a:p>
        </p:txBody>
      </p:sp>
      <p:sp>
        <p:nvSpPr>
          <p:cNvPr id="3" name="Tijdelijke aanduiding voor inhoud 2">
            <a:extLst>
              <a:ext uri="{FF2B5EF4-FFF2-40B4-BE49-F238E27FC236}">
                <a16:creationId xmlns:a16="http://schemas.microsoft.com/office/drawing/2014/main" id="{E33D8805-0D6E-68CC-BFF8-B13DB572068C}"/>
              </a:ext>
            </a:extLst>
          </p:cNvPr>
          <p:cNvSpPr>
            <a:spLocks noGrp="1"/>
          </p:cNvSpPr>
          <p:nvPr>
            <p:ph idx="1"/>
          </p:nvPr>
        </p:nvSpPr>
        <p:spPr/>
        <p:txBody>
          <a:bodyPr/>
          <a:lstStyle/>
          <a:p>
            <a:r>
              <a:rPr lang="nl-NL" dirty="0"/>
              <a:t>Tegen de twee mannen die het land hadden verkend, had Jozua gezegd: ‘Ga naar het huis van </a:t>
            </a:r>
            <a:r>
              <a:rPr lang="nl-NL" dirty="0" err="1"/>
              <a:t>Rachab</a:t>
            </a:r>
            <a:r>
              <a:rPr lang="nl-NL" dirty="0"/>
              <a:t> en haal de vrouw met al haar familieleden eruit, zoals u haar onder ede beloofd hebt.’</a:t>
            </a:r>
          </a:p>
          <a:p>
            <a:r>
              <a:rPr lang="nl-NL" dirty="0"/>
              <a:t>De verkenners gingen daar dus heen en brachten </a:t>
            </a:r>
            <a:r>
              <a:rPr lang="nl-NL" dirty="0" err="1"/>
              <a:t>Rachab</a:t>
            </a:r>
            <a:r>
              <a:rPr lang="nl-NL" dirty="0"/>
              <a:t>, haar vader en moeder, haar broers en overige familieleden met al hun verwanten de stad uit; zij wezen hun een verblijfplaats aan buiten het kamp van Israël.</a:t>
            </a:r>
          </a:p>
          <a:p>
            <a:r>
              <a:rPr lang="nl-NL" dirty="0"/>
              <a:t>De stad met alles wat erin was staken zij in brand; al het goud en zilver en de voorwerpen van brons en ijzer voegden zij bij de schat van het huis van de HEER.</a:t>
            </a:r>
          </a:p>
          <a:p>
            <a:r>
              <a:rPr lang="nl-NL" dirty="0" err="1"/>
              <a:t>Rachab</a:t>
            </a:r>
            <a:r>
              <a:rPr lang="nl-NL" dirty="0"/>
              <a:t> met heel haar ouderlijk huis, iedereen die bij haar hoorde, liet Jozua in leven. Zij wonen in Israël, tot op de dag van vandaag, omdat </a:t>
            </a:r>
            <a:r>
              <a:rPr lang="nl-NL" dirty="0" err="1"/>
              <a:t>Rachab</a:t>
            </a:r>
            <a:r>
              <a:rPr lang="nl-NL" dirty="0"/>
              <a:t> de mannen had verborgen die Jozua had uitgezonden om Jericho te verkennen.</a:t>
            </a:r>
          </a:p>
        </p:txBody>
      </p:sp>
    </p:spTree>
    <p:extLst>
      <p:ext uri="{BB962C8B-B14F-4D97-AF65-F5344CB8AC3E}">
        <p14:creationId xmlns:p14="http://schemas.microsoft.com/office/powerpoint/2010/main" val="174539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83550-0168-7A47-811B-8E1A58E52841}"/>
              </a:ext>
            </a:extLst>
          </p:cNvPr>
          <p:cNvSpPr>
            <a:spLocks noGrp="1"/>
          </p:cNvSpPr>
          <p:nvPr>
            <p:ph type="title"/>
          </p:nvPr>
        </p:nvSpPr>
        <p:spPr/>
        <p:txBody>
          <a:bodyPr/>
          <a:lstStyle/>
          <a:p>
            <a:r>
              <a:rPr lang="nl-NL" dirty="0"/>
              <a:t>Haar geloof is haar houvast!</a:t>
            </a:r>
          </a:p>
        </p:txBody>
      </p:sp>
      <p:pic>
        <p:nvPicPr>
          <p:cNvPr id="3074" name="Picture 2" descr="Rachab de hoer een moeder van Jezus - terugblik zondagmorgen 15 december -  Gereformeerde kerk Enter">
            <a:extLst>
              <a:ext uri="{FF2B5EF4-FFF2-40B4-BE49-F238E27FC236}">
                <a16:creationId xmlns:a16="http://schemas.microsoft.com/office/drawing/2014/main" id="{FC7D32D6-A2C6-A4A6-075E-7664E6B55F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8663" y="2428875"/>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20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5D0EA-13DD-77DB-9D13-BAB7C0989852}"/>
              </a:ext>
            </a:extLst>
          </p:cNvPr>
          <p:cNvSpPr>
            <a:spLocks noGrp="1"/>
          </p:cNvSpPr>
          <p:nvPr>
            <p:ph type="title"/>
          </p:nvPr>
        </p:nvSpPr>
        <p:spPr/>
        <p:txBody>
          <a:bodyPr/>
          <a:lstStyle/>
          <a:p>
            <a:r>
              <a:rPr lang="nl-NL" dirty="0"/>
              <a:t>Haar geloof is haar houvast!</a:t>
            </a:r>
          </a:p>
        </p:txBody>
      </p:sp>
      <p:sp>
        <p:nvSpPr>
          <p:cNvPr id="3" name="Tijdelijke aanduiding voor inhoud 2">
            <a:extLst>
              <a:ext uri="{FF2B5EF4-FFF2-40B4-BE49-F238E27FC236}">
                <a16:creationId xmlns:a16="http://schemas.microsoft.com/office/drawing/2014/main" id="{C1A8A4AC-9239-2C1E-6802-C74847ACA4A6}"/>
              </a:ext>
            </a:extLst>
          </p:cNvPr>
          <p:cNvSpPr>
            <a:spLocks noGrp="1"/>
          </p:cNvSpPr>
          <p:nvPr>
            <p:ph idx="1"/>
          </p:nvPr>
        </p:nvSpPr>
        <p:spPr/>
        <p:txBody>
          <a:bodyPr/>
          <a:lstStyle/>
          <a:p>
            <a:pPr marL="457200" indent="-457200">
              <a:buFont typeface="+mj-lt"/>
              <a:buAutoNum type="arabicPeriod"/>
            </a:pPr>
            <a:r>
              <a:rPr lang="nl-NL" dirty="0"/>
              <a:t>Ze spreekt haar geloof uit - geloofsbelijdenis</a:t>
            </a:r>
          </a:p>
          <a:p>
            <a:pPr marL="452438" indent="0">
              <a:buNone/>
            </a:pPr>
            <a:br>
              <a:rPr lang="nl-NL" dirty="0"/>
            </a:br>
            <a:r>
              <a:rPr lang="nl-NL" u="sng" dirty="0"/>
              <a:t>Jozua 2</a:t>
            </a:r>
            <a:r>
              <a:rPr lang="nl-NL" u="sng" dirty="0">
                <a:sym typeface="Wingdings" panose="05000000000000000000" pitchFamily="2" charset="2"/>
              </a:rPr>
              <a:t>:9a en </a:t>
            </a:r>
            <a:r>
              <a:rPr lang="nl-NL" u="sng" dirty="0"/>
              <a:t>11b</a:t>
            </a:r>
            <a:br>
              <a:rPr lang="nl-NL" dirty="0"/>
            </a:br>
            <a:r>
              <a:rPr lang="nl-NL" i="1" dirty="0"/>
              <a:t>Ik weet dat de HEER jullie het land heeft gegeven</a:t>
            </a:r>
            <a:br>
              <a:rPr lang="nl-NL" i="1" dirty="0"/>
            </a:br>
            <a:r>
              <a:rPr lang="nl-NL" i="1" dirty="0"/>
              <a:t>…</a:t>
            </a:r>
            <a:br>
              <a:rPr lang="nl-NL" dirty="0"/>
            </a:br>
            <a:r>
              <a:rPr lang="nl-NL" i="1" dirty="0"/>
              <a:t>Werkelijk, de HEER, jullie God, is God in de hemel boven en op de aarde beneden.</a:t>
            </a:r>
          </a:p>
          <a:p>
            <a:pPr marL="452438" indent="0">
              <a:buNone/>
            </a:pPr>
            <a:endParaRPr lang="nl-NL" i="1" u="sng" dirty="0"/>
          </a:p>
          <a:p>
            <a:pPr marL="452438" indent="0">
              <a:buNone/>
            </a:pPr>
            <a:r>
              <a:rPr lang="nl-NL" u="sng" dirty="0"/>
              <a:t>Efeziërs 6:16</a:t>
            </a:r>
            <a:br>
              <a:rPr lang="nl-NL" dirty="0"/>
            </a:br>
            <a:r>
              <a:rPr lang="nl-NL" i="1" dirty="0"/>
              <a:t>Houd vooral vast aan het geloof. Je geloof is je schild. Houd dat schild omhoog zodat je alle brandende pijlen kan uitdoven die de duivel op je afschiet.</a:t>
            </a:r>
          </a:p>
          <a:p>
            <a:pPr marL="457200" indent="-457200">
              <a:buFont typeface="+mj-lt"/>
              <a:buAutoNum type="arabicPeriod"/>
            </a:pPr>
            <a:endParaRPr lang="nl-NL" dirty="0"/>
          </a:p>
          <a:p>
            <a:pPr marL="457200" indent="-457200">
              <a:buFont typeface="+mj-lt"/>
              <a:buAutoNum type="arabicPeriod"/>
            </a:pPr>
            <a:endParaRPr lang="nl-NL" sz="1800" i="1" dirty="0">
              <a:effectLst/>
              <a:latin typeface="Verdana" panose="020B060403050404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nl-NL" dirty="0"/>
          </a:p>
          <a:p>
            <a:pPr marL="457200" indent="-457200">
              <a:buFont typeface="+mj-lt"/>
              <a:buAutoNum type="arabicPeriod"/>
            </a:pPr>
            <a:endParaRPr lang="nl-NL" dirty="0"/>
          </a:p>
          <a:p>
            <a:endParaRPr lang="nl-NL" dirty="0"/>
          </a:p>
        </p:txBody>
      </p:sp>
    </p:spTree>
    <p:extLst>
      <p:ext uri="{BB962C8B-B14F-4D97-AF65-F5344CB8AC3E}">
        <p14:creationId xmlns:p14="http://schemas.microsoft.com/office/powerpoint/2010/main" val="188488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5D0EA-13DD-77DB-9D13-BAB7C0989852}"/>
              </a:ext>
            </a:extLst>
          </p:cNvPr>
          <p:cNvSpPr>
            <a:spLocks noGrp="1"/>
          </p:cNvSpPr>
          <p:nvPr>
            <p:ph type="title"/>
          </p:nvPr>
        </p:nvSpPr>
        <p:spPr/>
        <p:txBody>
          <a:bodyPr/>
          <a:lstStyle/>
          <a:p>
            <a:r>
              <a:rPr lang="nl-NL" dirty="0"/>
              <a:t>Haar geloof is haar houvast!</a:t>
            </a:r>
          </a:p>
        </p:txBody>
      </p:sp>
      <p:sp>
        <p:nvSpPr>
          <p:cNvPr id="3" name="Tijdelijke aanduiding voor inhoud 2">
            <a:extLst>
              <a:ext uri="{FF2B5EF4-FFF2-40B4-BE49-F238E27FC236}">
                <a16:creationId xmlns:a16="http://schemas.microsoft.com/office/drawing/2014/main" id="{C1A8A4AC-9239-2C1E-6802-C74847ACA4A6}"/>
              </a:ext>
            </a:extLst>
          </p:cNvPr>
          <p:cNvSpPr>
            <a:spLocks noGrp="1"/>
          </p:cNvSpPr>
          <p:nvPr>
            <p:ph idx="1"/>
          </p:nvPr>
        </p:nvSpPr>
        <p:spPr/>
        <p:txBody>
          <a:bodyPr/>
          <a:lstStyle/>
          <a:p>
            <a:pPr marL="457200" indent="-457200">
              <a:buFont typeface="+mj-lt"/>
              <a:buAutoNum type="arabicPeriod"/>
            </a:pPr>
            <a:r>
              <a:rPr lang="nl-NL" dirty="0"/>
              <a:t>Ze spreekt haar geloof uit - geloofsbelijdenis</a:t>
            </a:r>
            <a:endParaRPr lang="nl-NL" i="1" dirty="0"/>
          </a:p>
          <a:p>
            <a:pPr marL="457200" indent="-457200">
              <a:buFont typeface="+mj-lt"/>
              <a:buAutoNum type="arabicPeriod"/>
            </a:pPr>
            <a:r>
              <a:rPr lang="nl-NL" dirty="0"/>
              <a:t>Ze voegt de daad bij het woord</a:t>
            </a:r>
          </a:p>
          <a:p>
            <a:pPr marL="452438" indent="0">
              <a:buNone/>
            </a:pPr>
            <a:r>
              <a:rPr lang="nl-NL" u="sng" dirty="0"/>
              <a:t>Jakobus 2:22 &amp; 25</a:t>
            </a:r>
            <a:br>
              <a:rPr lang="nl-NL" u="sng" dirty="0"/>
            </a:br>
            <a:r>
              <a:rPr lang="nl-NL" i="1" dirty="0"/>
              <a:t>U ziet hoe geloof en handelen daar hand in hand gaan, en hoe het geloof ten volle verwezenlijkt wordt in daden.</a:t>
            </a:r>
            <a:br>
              <a:rPr lang="nl-NL" i="1" dirty="0"/>
            </a:br>
            <a:br>
              <a:rPr lang="nl-NL" i="1" dirty="0"/>
            </a:br>
            <a:r>
              <a:rPr lang="nl-NL" i="1" dirty="0"/>
              <a:t>Werd niet ook </a:t>
            </a:r>
            <a:r>
              <a:rPr lang="nl-NL" i="1" dirty="0" err="1"/>
              <a:t>Rachab</a:t>
            </a:r>
            <a:r>
              <a:rPr lang="nl-NL" i="1" dirty="0"/>
              <a:t>, de hoer, rechtvaardig verklaard om wat ze deed, toen ze de verkenners ontving en langs een andere weg liet vertrekken?</a:t>
            </a:r>
          </a:p>
          <a:p>
            <a:pPr marL="457200" indent="-457200">
              <a:buFont typeface="+mj-lt"/>
              <a:buAutoNum type="arabicPeriod"/>
            </a:pPr>
            <a:endParaRPr lang="nl-NL" dirty="0"/>
          </a:p>
          <a:p>
            <a:pPr marL="457200" indent="-457200">
              <a:buFont typeface="+mj-lt"/>
              <a:buAutoNum type="arabicPeriod"/>
            </a:pPr>
            <a:endParaRPr lang="nl-NL" sz="1800" i="1" dirty="0">
              <a:effectLst/>
              <a:latin typeface="Verdana" panose="020B060403050404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nl-NL" dirty="0"/>
          </a:p>
          <a:p>
            <a:pPr marL="457200" indent="-457200">
              <a:buFont typeface="+mj-lt"/>
              <a:buAutoNum type="arabicPeriod"/>
            </a:pPr>
            <a:endParaRPr lang="nl-NL" dirty="0"/>
          </a:p>
          <a:p>
            <a:endParaRPr lang="nl-NL" dirty="0"/>
          </a:p>
        </p:txBody>
      </p:sp>
    </p:spTree>
    <p:extLst>
      <p:ext uri="{BB962C8B-B14F-4D97-AF65-F5344CB8AC3E}">
        <p14:creationId xmlns:p14="http://schemas.microsoft.com/office/powerpoint/2010/main" val="34380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5D0EA-13DD-77DB-9D13-BAB7C0989852}"/>
              </a:ext>
            </a:extLst>
          </p:cNvPr>
          <p:cNvSpPr>
            <a:spLocks noGrp="1"/>
          </p:cNvSpPr>
          <p:nvPr>
            <p:ph type="title"/>
          </p:nvPr>
        </p:nvSpPr>
        <p:spPr/>
        <p:txBody>
          <a:bodyPr/>
          <a:lstStyle/>
          <a:p>
            <a:r>
              <a:rPr lang="nl-NL" dirty="0"/>
              <a:t>Haar geloof is haar houvast!</a:t>
            </a:r>
          </a:p>
        </p:txBody>
      </p:sp>
      <p:sp>
        <p:nvSpPr>
          <p:cNvPr id="3" name="Tijdelijke aanduiding voor inhoud 2">
            <a:extLst>
              <a:ext uri="{FF2B5EF4-FFF2-40B4-BE49-F238E27FC236}">
                <a16:creationId xmlns:a16="http://schemas.microsoft.com/office/drawing/2014/main" id="{C1A8A4AC-9239-2C1E-6802-C74847ACA4A6}"/>
              </a:ext>
            </a:extLst>
          </p:cNvPr>
          <p:cNvSpPr>
            <a:spLocks noGrp="1"/>
          </p:cNvSpPr>
          <p:nvPr>
            <p:ph idx="1"/>
          </p:nvPr>
        </p:nvSpPr>
        <p:spPr/>
        <p:txBody>
          <a:bodyPr/>
          <a:lstStyle/>
          <a:p>
            <a:pPr marL="457200" indent="-457200">
              <a:buFont typeface="+mj-lt"/>
              <a:buAutoNum type="arabicPeriod"/>
            </a:pPr>
            <a:r>
              <a:rPr lang="nl-NL" dirty="0"/>
              <a:t>Ze spreekt haar geloof uit - geloofsbelijdenis</a:t>
            </a:r>
            <a:endParaRPr lang="nl-NL" i="1" dirty="0"/>
          </a:p>
          <a:p>
            <a:pPr marL="457200" indent="-457200">
              <a:buFont typeface="+mj-lt"/>
              <a:buAutoNum type="arabicPeriod"/>
            </a:pPr>
            <a:r>
              <a:rPr lang="nl-NL" dirty="0"/>
              <a:t>Ze voegt de daad bij het woord</a:t>
            </a:r>
          </a:p>
          <a:p>
            <a:pPr marL="457200" indent="-457200">
              <a:buFont typeface="+mj-lt"/>
              <a:buAutoNum type="arabicPeriod"/>
            </a:pPr>
            <a:r>
              <a:rPr lang="nl-NL" dirty="0"/>
              <a:t>Ze wacht op God, verwacht het van Hem</a:t>
            </a:r>
          </a:p>
          <a:p>
            <a:pPr marL="452438" indent="0">
              <a:buNone/>
            </a:pPr>
            <a:r>
              <a:rPr lang="nl-NL" u="sng" dirty="0"/>
              <a:t>Hebreeën 11:1</a:t>
            </a:r>
            <a:br>
              <a:rPr lang="nl-NL" u="sng" dirty="0"/>
            </a:br>
            <a:r>
              <a:rPr lang="nl-NL" i="1" dirty="0"/>
              <a:t>Het geloof is de vaste grond voor wat wij hopen, het bewijs van wat wij niet zien.</a:t>
            </a:r>
            <a:br>
              <a:rPr lang="nl-NL" i="1" dirty="0"/>
            </a:br>
            <a:br>
              <a:rPr lang="nl-NL" i="1" dirty="0"/>
            </a:br>
            <a:r>
              <a:rPr lang="nl-NL" i="1" dirty="0"/>
              <a:t>Het geloof is de zekerheid dat de dingen die we verwachten, ook werkelijkheid zullen worden. Het is het bewijs van de dingen die we nog niet zien.</a:t>
            </a:r>
            <a:endParaRPr lang="nl-NL" sz="1800" i="1" dirty="0">
              <a:effectLst/>
              <a:latin typeface="Verdana" panose="020B060403050404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nl-NL" dirty="0"/>
          </a:p>
          <a:p>
            <a:pPr marL="457200" indent="-457200">
              <a:buFont typeface="+mj-lt"/>
              <a:buAutoNum type="arabicPeriod"/>
            </a:pPr>
            <a:endParaRPr lang="nl-NL" dirty="0"/>
          </a:p>
          <a:p>
            <a:endParaRPr lang="nl-NL" dirty="0"/>
          </a:p>
        </p:txBody>
      </p:sp>
    </p:spTree>
    <p:extLst>
      <p:ext uri="{BB962C8B-B14F-4D97-AF65-F5344CB8AC3E}">
        <p14:creationId xmlns:p14="http://schemas.microsoft.com/office/powerpoint/2010/main" val="304296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D95D0EA-13DD-77DB-9D13-BAB7C0989852}"/>
              </a:ext>
            </a:extLst>
          </p:cNvPr>
          <p:cNvSpPr>
            <a:spLocks noGrp="1"/>
          </p:cNvSpPr>
          <p:nvPr>
            <p:ph type="title"/>
          </p:nvPr>
        </p:nvSpPr>
        <p:spPr>
          <a:xfrm>
            <a:off x="5181601" y="634946"/>
            <a:ext cx="6368142" cy="1450757"/>
          </a:xfrm>
        </p:spPr>
        <p:txBody>
          <a:bodyPr>
            <a:normAutofit/>
          </a:bodyPr>
          <a:lstStyle/>
          <a:p>
            <a:r>
              <a:rPr lang="nl-NL" sz="4400" dirty="0">
                <a:solidFill>
                  <a:srgbClr val="64543F"/>
                </a:solidFill>
              </a:rPr>
              <a:t>Ons geloof is ons houvast!</a:t>
            </a:r>
          </a:p>
        </p:txBody>
      </p:sp>
      <p:pic>
        <p:nvPicPr>
          <p:cNvPr id="8" name="Afbeelding 7" descr="Afbeelding met gebouw, rood, grond, muur&#10;&#10;Automatisch gegenereerde beschrijving">
            <a:extLst>
              <a:ext uri="{FF2B5EF4-FFF2-40B4-BE49-F238E27FC236}">
                <a16:creationId xmlns:a16="http://schemas.microsoft.com/office/drawing/2014/main" id="{8F366376-A1AD-0136-5EF3-7EA6BDE2E4A8}"/>
              </a:ext>
            </a:extLst>
          </p:cNvPr>
          <p:cNvPicPr>
            <a:picLocks noChangeAspect="1"/>
          </p:cNvPicPr>
          <p:nvPr/>
        </p:nvPicPr>
        <p:blipFill rotWithShape="1">
          <a:blip r:embed="rId2">
            <a:extLst>
              <a:ext uri="{28A0092B-C50C-407E-A947-70E740481C1C}">
                <a14:useLocalDpi xmlns:a14="http://schemas.microsoft.com/office/drawing/2010/main" val="0"/>
              </a:ext>
            </a:extLst>
          </a:blip>
          <a:srcRect l="35743" r="26149"/>
          <a:stretch/>
        </p:blipFill>
        <p:spPr>
          <a:xfrm>
            <a:off x="20" y="-12128"/>
            <a:ext cx="4654276" cy="6870127"/>
          </a:xfrm>
          <a:prstGeom prst="rect">
            <a:avLst/>
          </a:prstGeom>
        </p:spPr>
      </p:pic>
      <p:cxnSp>
        <p:nvCxnSpPr>
          <p:cNvPr id="17" name="Straight Connector 1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ijdelijke aanduiding voor inhoud 2">
            <a:extLst>
              <a:ext uri="{FF2B5EF4-FFF2-40B4-BE49-F238E27FC236}">
                <a16:creationId xmlns:a16="http://schemas.microsoft.com/office/drawing/2014/main" id="{01ED4EB6-262E-AD97-47C1-D617837752E5}"/>
              </a:ext>
            </a:extLst>
          </p:cNvPr>
          <p:cNvGraphicFramePr>
            <a:graphicFrameLocks noGrp="1"/>
          </p:cNvGraphicFramePr>
          <p:nvPr>
            <p:ph idx="1"/>
            <p:extLst>
              <p:ext uri="{D42A27DB-BD31-4B8C-83A1-F6EECF244321}">
                <p14:modId xmlns:p14="http://schemas.microsoft.com/office/powerpoint/2010/main" val="1530875337"/>
              </p:ext>
            </p:extLst>
          </p:nvPr>
        </p:nvGraphicFramePr>
        <p:xfrm>
          <a:off x="5181601" y="2198914"/>
          <a:ext cx="6368142" cy="3670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70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E747EF9-BD59-C14E-8E25-AE4FEBA0A408}"/>
              </a:ext>
            </a:extLst>
          </p:cNvPr>
          <p:cNvPicPr>
            <a:picLocks noChangeAspect="1"/>
          </p:cNvPicPr>
          <p:nvPr/>
        </p:nvPicPr>
        <p:blipFill>
          <a:blip r:embed="rId2"/>
          <a:stretch>
            <a:fillRect/>
          </a:stretch>
        </p:blipFill>
        <p:spPr>
          <a:xfrm>
            <a:off x="2902689" y="-24731"/>
            <a:ext cx="6276676" cy="6276676"/>
          </a:xfrm>
          <a:prstGeom prst="rect">
            <a:avLst/>
          </a:prstGeom>
        </p:spPr>
      </p:pic>
    </p:spTree>
    <p:extLst>
      <p:ext uri="{BB962C8B-B14F-4D97-AF65-F5344CB8AC3E}">
        <p14:creationId xmlns:p14="http://schemas.microsoft.com/office/powerpoint/2010/main" val="290380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B9F0DE5-5DCE-7CAE-001E-3B6EE70B1F71}"/>
              </a:ext>
            </a:extLst>
          </p:cNvPr>
          <p:cNvSpPr>
            <a:spLocks noGrp="1"/>
          </p:cNvSpPr>
          <p:nvPr>
            <p:ph type="ctrTitle"/>
          </p:nvPr>
        </p:nvSpPr>
        <p:spPr>
          <a:xfrm>
            <a:off x="5220928" y="965200"/>
            <a:ext cx="5999002" cy="4927600"/>
          </a:xfrm>
        </p:spPr>
        <p:txBody>
          <a:bodyPr anchor="ctr">
            <a:normAutofit/>
          </a:bodyPr>
          <a:lstStyle/>
          <a:p>
            <a:r>
              <a:rPr lang="nl-NL" dirty="0">
                <a:solidFill>
                  <a:schemeClr val="tx2"/>
                </a:solidFill>
              </a:rPr>
              <a:t>Wat is ons houvast?</a:t>
            </a:r>
          </a:p>
        </p:txBody>
      </p:sp>
      <p:sp>
        <p:nvSpPr>
          <p:cNvPr id="6" name="Rectangle 9">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7" name="Rectangle 11">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4176983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Tijdelijke aanduiding voor inhoud 8" descr="Afbeelding met tekst, kaart, atlas&#10;&#10;Automatisch gegenereerde beschrijving">
            <a:extLst>
              <a:ext uri="{FF2B5EF4-FFF2-40B4-BE49-F238E27FC236}">
                <a16:creationId xmlns:a16="http://schemas.microsoft.com/office/drawing/2014/main" id="{D45A6926-70AF-ABD6-4B32-E0055DA3C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664" y="509331"/>
            <a:ext cx="3594706" cy="5247747"/>
          </a:xfrm>
          <a:prstGeom prst="rect">
            <a:avLst/>
          </a:prstGeom>
        </p:spPr>
      </p:pic>
      <p:grpSp>
        <p:nvGrpSpPr>
          <p:cNvPr id="42" name="Groep 41">
            <a:extLst>
              <a:ext uri="{FF2B5EF4-FFF2-40B4-BE49-F238E27FC236}">
                <a16:creationId xmlns:a16="http://schemas.microsoft.com/office/drawing/2014/main" id="{496B67CB-0FF0-22AB-3F59-54ED1FD0EB37}"/>
              </a:ext>
            </a:extLst>
          </p:cNvPr>
          <p:cNvGrpSpPr/>
          <p:nvPr/>
        </p:nvGrpSpPr>
        <p:grpSpPr>
          <a:xfrm>
            <a:off x="5410928" y="80722"/>
            <a:ext cx="6104966" cy="6104966"/>
            <a:chOff x="5410928" y="80722"/>
            <a:chExt cx="6104966" cy="6104966"/>
          </a:xfrm>
        </p:grpSpPr>
        <p:pic>
          <p:nvPicPr>
            <p:cNvPr id="41" name="Tijdelijke aanduiding voor inhoud 8" descr="Afbeelding met tekst, kaart, atlas&#10;&#10;Automatisch gegenereerde beschrijving">
              <a:extLst>
                <a:ext uri="{FF2B5EF4-FFF2-40B4-BE49-F238E27FC236}">
                  <a16:creationId xmlns:a16="http://schemas.microsoft.com/office/drawing/2014/main" id="{E3806D5E-FD11-BF26-27DE-34C1398AD444}"/>
                </a:ext>
              </a:extLst>
            </p:cNvPr>
            <p:cNvPicPr>
              <a:picLocks noChangeAspect="1"/>
            </p:cNvPicPr>
            <p:nvPr/>
          </p:nvPicPr>
          <p:blipFill rotWithShape="1">
            <a:blip r:embed="rId2">
              <a:extLst>
                <a:ext uri="{28A0092B-C50C-407E-A947-70E740481C1C}">
                  <a14:useLocalDpi xmlns:a14="http://schemas.microsoft.com/office/drawing/2010/main" val="0"/>
                </a:ext>
              </a:extLst>
            </a:blip>
            <a:srcRect l="30749" t="35996" r="11146" b="24203"/>
            <a:stretch/>
          </p:blipFill>
          <p:spPr>
            <a:xfrm>
              <a:off x="7396343" y="749314"/>
              <a:ext cx="3460954" cy="3460956"/>
            </a:xfrm>
            <a:prstGeom prst="flowChartConnector">
              <a:avLst/>
            </a:prstGeom>
          </p:spPr>
        </p:pic>
        <p:pic>
          <p:nvPicPr>
            <p:cNvPr id="33" name="Graphic 32" descr="Vergrootglas silhouet">
              <a:extLst>
                <a:ext uri="{FF2B5EF4-FFF2-40B4-BE49-F238E27FC236}">
                  <a16:creationId xmlns:a16="http://schemas.microsoft.com/office/drawing/2014/main" id="{DCEC4352-AB0A-50EB-B422-2C4D511873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410928" y="80722"/>
              <a:ext cx="6104966" cy="6104966"/>
            </a:xfrm>
            <a:prstGeom prst="rect">
              <a:avLst/>
            </a:prstGeom>
          </p:spPr>
        </p:pic>
      </p:grpSp>
    </p:spTree>
    <p:extLst>
      <p:ext uri="{BB962C8B-B14F-4D97-AF65-F5344CB8AC3E}">
        <p14:creationId xmlns:p14="http://schemas.microsoft.com/office/powerpoint/2010/main" val="2290453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gebouw, rood, grond, muur&#10;&#10;Automatisch gegenereerde beschrijving">
            <a:extLst>
              <a:ext uri="{FF2B5EF4-FFF2-40B4-BE49-F238E27FC236}">
                <a16:creationId xmlns:a16="http://schemas.microsoft.com/office/drawing/2014/main" id="{508F93F3-C0F1-E880-73BD-59AFB5BAA27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267255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3F024-CDC8-0C16-8DFA-EEE5F3D59412}"/>
              </a:ext>
            </a:extLst>
          </p:cNvPr>
          <p:cNvSpPr>
            <a:spLocks noGrp="1"/>
          </p:cNvSpPr>
          <p:nvPr>
            <p:ph type="title"/>
          </p:nvPr>
        </p:nvSpPr>
        <p:spPr/>
        <p:txBody>
          <a:bodyPr/>
          <a:lstStyle/>
          <a:p>
            <a:r>
              <a:rPr lang="nl-NL" dirty="0"/>
              <a:t>Jozua 1:3-6 (BB)</a:t>
            </a:r>
          </a:p>
        </p:txBody>
      </p:sp>
      <p:sp>
        <p:nvSpPr>
          <p:cNvPr id="3" name="Tijdelijke aanduiding voor inhoud 2">
            <a:extLst>
              <a:ext uri="{FF2B5EF4-FFF2-40B4-BE49-F238E27FC236}">
                <a16:creationId xmlns:a16="http://schemas.microsoft.com/office/drawing/2014/main" id="{B07D83B8-1DDC-1C3F-9619-C99633C546D7}"/>
              </a:ext>
            </a:extLst>
          </p:cNvPr>
          <p:cNvSpPr>
            <a:spLocks noGrp="1"/>
          </p:cNvSpPr>
          <p:nvPr>
            <p:ph idx="1"/>
          </p:nvPr>
        </p:nvSpPr>
        <p:spPr/>
        <p:txBody>
          <a:bodyPr>
            <a:normAutofit/>
          </a:bodyPr>
          <a:lstStyle/>
          <a:p>
            <a:pPr>
              <a:lnSpc>
                <a:spcPct val="107000"/>
              </a:lnSpc>
              <a:spcAft>
                <a:spcPts val="800"/>
              </a:spcAft>
            </a:pPr>
            <a:r>
              <a:rPr lang="nl-NL" sz="1800" kern="100" dirty="0">
                <a:effectLst/>
                <a:latin typeface="Verdana" panose="020B0604030504040204" pitchFamily="34" charset="0"/>
                <a:ea typeface="Calibri" panose="020F0502020204030204" pitchFamily="34" charset="0"/>
                <a:cs typeface="Times New Roman" panose="02020603050405020304" pitchFamily="18" charset="0"/>
              </a:rPr>
              <a:t>Elke plek waar jullie je voeten zullen neerzetten, zal Ik aan jullie geven, zoals Ik Mozes heb beloofd.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Verdana" panose="020B0604030504040204" pitchFamily="34" charset="0"/>
                <a:ea typeface="Calibri" panose="020F0502020204030204" pitchFamily="34" charset="0"/>
                <a:cs typeface="Times New Roman" panose="02020603050405020304" pitchFamily="18" charset="0"/>
              </a:rPr>
              <a:t>Jullie gebied zal zijn vanaf de woestijn in het zuiden tot aan de Libanon daarginds in het noorden. Verder het hele land van de </a:t>
            </a:r>
            <a:r>
              <a:rPr lang="nl-NL" sz="1800" kern="100" dirty="0" err="1">
                <a:effectLst/>
                <a:latin typeface="Verdana" panose="020B0604030504040204" pitchFamily="34" charset="0"/>
                <a:ea typeface="Calibri" panose="020F0502020204030204" pitchFamily="34" charset="0"/>
                <a:cs typeface="Times New Roman" panose="02020603050405020304" pitchFamily="18" charset="0"/>
              </a:rPr>
              <a:t>Hetieten</a:t>
            </a:r>
            <a:r>
              <a:rPr lang="nl-NL" sz="1800" kern="100" dirty="0">
                <a:effectLst/>
                <a:latin typeface="Verdana" panose="020B0604030504040204" pitchFamily="34" charset="0"/>
                <a:ea typeface="Calibri" panose="020F0502020204030204" pitchFamily="34" charset="0"/>
                <a:cs typeface="Times New Roman" panose="02020603050405020304" pitchFamily="18" charset="0"/>
              </a:rPr>
              <a:t>, tot aan de grote rivier de Eufraat in het noordoosten. De Grote Zee in het westen zal de westgrens zijn.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Verdana" panose="020B0604030504040204" pitchFamily="34" charset="0"/>
                <a:ea typeface="Calibri" panose="020F0502020204030204" pitchFamily="34" charset="0"/>
                <a:cs typeface="Times New Roman" panose="02020603050405020304" pitchFamily="18" charset="0"/>
              </a:rPr>
              <a:t>Je leven lang zal niemand jou kunnen tegenhouden. Net zoals Ik eerst met Mozes geweest ben, zal Ik nu met jou zijn. Ik zal je nooit verlaten en je nooit in de steek laten.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effectLst/>
                <a:latin typeface="Verdana" panose="020B0604030504040204" pitchFamily="34" charset="0"/>
                <a:ea typeface="Calibri" panose="020F0502020204030204" pitchFamily="34" charset="0"/>
                <a:cs typeface="Times New Roman" panose="02020603050405020304" pitchFamily="18" charset="0"/>
              </a:rPr>
              <a:t>Wees vastberaden en vol vertrouwen. Want jij moet dit volk het land geven dat Ik aan hun voorvaders Abraham, Izaäk en Jakob heb beloofd.</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49876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stadion, verven, tekening, gebouw&#10;&#10;Automatisch gegenereerde beschrijving">
            <a:extLst>
              <a:ext uri="{FF2B5EF4-FFF2-40B4-BE49-F238E27FC236}">
                <a16:creationId xmlns:a16="http://schemas.microsoft.com/office/drawing/2014/main" id="{81C71FD7-D120-A4F0-ABC2-158DBF947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41" y="365550"/>
            <a:ext cx="6307308" cy="4052446"/>
          </a:xfrm>
          <a:prstGeom prst="rect">
            <a:avLst/>
          </a:prstGeom>
        </p:spPr>
      </p:pic>
      <p:grpSp>
        <p:nvGrpSpPr>
          <p:cNvPr id="8" name="Groep 7">
            <a:extLst>
              <a:ext uri="{FF2B5EF4-FFF2-40B4-BE49-F238E27FC236}">
                <a16:creationId xmlns:a16="http://schemas.microsoft.com/office/drawing/2014/main" id="{53F6C7BC-3E89-FF47-782E-CC7294B4D64A}"/>
              </a:ext>
            </a:extLst>
          </p:cNvPr>
          <p:cNvGrpSpPr/>
          <p:nvPr/>
        </p:nvGrpSpPr>
        <p:grpSpPr>
          <a:xfrm>
            <a:off x="5911442" y="234726"/>
            <a:ext cx="6104966" cy="6104966"/>
            <a:chOff x="5410928" y="80722"/>
            <a:chExt cx="6104966" cy="6104966"/>
          </a:xfrm>
        </p:grpSpPr>
        <p:pic>
          <p:nvPicPr>
            <p:cNvPr id="10" name="Tijdelijke aanduiding voor inhoud 8" descr="Afbeelding met tekst, kaart, atlas&#10;&#10;Automatisch gegenereerde beschrijving">
              <a:extLst>
                <a:ext uri="{FF2B5EF4-FFF2-40B4-BE49-F238E27FC236}">
                  <a16:creationId xmlns:a16="http://schemas.microsoft.com/office/drawing/2014/main" id="{001BCADC-E631-D137-803B-3F99D1D547F3}"/>
                </a:ext>
              </a:extLst>
            </p:cNvPr>
            <p:cNvPicPr>
              <a:picLocks noChangeAspect="1"/>
            </p:cNvPicPr>
            <p:nvPr/>
          </p:nvPicPr>
          <p:blipFill rotWithShape="1">
            <a:blip r:embed="rId3">
              <a:extLst>
                <a:ext uri="{28A0092B-C50C-407E-A947-70E740481C1C}">
                  <a14:useLocalDpi xmlns:a14="http://schemas.microsoft.com/office/drawing/2010/main" val="0"/>
                </a:ext>
              </a:extLst>
            </a:blip>
            <a:srcRect l="30749" t="35996" r="11146" b="24203"/>
            <a:stretch/>
          </p:blipFill>
          <p:spPr>
            <a:xfrm>
              <a:off x="7396343" y="749314"/>
              <a:ext cx="3460954" cy="3460956"/>
            </a:xfrm>
            <a:prstGeom prst="flowChartConnector">
              <a:avLst/>
            </a:prstGeom>
          </p:spPr>
        </p:pic>
        <p:pic>
          <p:nvPicPr>
            <p:cNvPr id="11" name="Graphic 10" descr="Vergrootglas silhouet">
              <a:extLst>
                <a:ext uri="{FF2B5EF4-FFF2-40B4-BE49-F238E27FC236}">
                  <a16:creationId xmlns:a16="http://schemas.microsoft.com/office/drawing/2014/main" id="{6358C2DF-4F97-5B36-FE9F-283A51B515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5410928" y="80722"/>
              <a:ext cx="6104966" cy="6104966"/>
            </a:xfrm>
            <a:prstGeom prst="rect">
              <a:avLst/>
            </a:prstGeom>
          </p:spPr>
        </p:pic>
      </p:grpSp>
    </p:spTree>
    <p:extLst>
      <p:ext uri="{BB962C8B-B14F-4D97-AF65-F5344CB8AC3E}">
        <p14:creationId xmlns:p14="http://schemas.microsoft.com/office/powerpoint/2010/main" val="38913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629CB-F886-C838-69A5-058592909DD1}"/>
              </a:ext>
            </a:extLst>
          </p:cNvPr>
          <p:cNvSpPr>
            <a:spLocks noGrp="1"/>
          </p:cNvSpPr>
          <p:nvPr>
            <p:ph type="title"/>
          </p:nvPr>
        </p:nvSpPr>
        <p:spPr/>
        <p:txBody>
          <a:bodyPr/>
          <a:lstStyle/>
          <a:p>
            <a:r>
              <a:rPr lang="nl-NL" dirty="0"/>
              <a:t>Jozua 2:3-6 (EBV)</a:t>
            </a:r>
          </a:p>
        </p:txBody>
      </p:sp>
      <p:sp>
        <p:nvSpPr>
          <p:cNvPr id="3" name="Tijdelijke aanduiding voor inhoud 2">
            <a:extLst>
              <a:ext uri="{FF2B5EF4-FFF2-40B4-BE49-F238E27FC236}">
                <a16:creationId xmlns:a16="http://schemas.microsoft.com/office/drawing/2014/main" id="{4D5E89FC-A2DC-8BC6-CEE1-E101E53DA3A9}"/>
              </a:ext>
            </a:extLst>
          </p:cNvPr>
          <p:cNvSpPr>
            <a:spLocks noGrp="1"/>
          </p:cNvSpPr>
          <p:nvPr>
            <p:ph idx="1"/>
          </p:nvPr>
        </p:nvSpPr>
        <p:spPr/>
        <p:txBody>
          <a:bodyPr/>
          <a:lstStyle/>
          <a:p>
            <a:r>
              <a:rPr lang="nl-NL" dirty="0"/>
              <a:t>De koning van Jericho stuurde mensen naar </a:t>
            </a:r>
            <a:r>
              <a:rPr lang="nl-NL" dirty="0" err="1"/>
              <a:t>Rachab</a:t>
            </a:r>
            <a:r>
              <a:rPr lang="nl-NL" dirty="0"/>
              <a:t> om te zeggen: “Breng de mannen naar buiten die bij je gekomen zijn, die je huis zijn binnengegaan, want zij zijn gekomen om heel het land te verkennen.”</a:t>
            </a:r>
          </a:p>
          <a:p>
            <a:r>
              <a:rPr lang="nl-NL" dirty="0"/>
              <a:t>De vrouw had beide mannen binnengelaten en zij had hen verborgen. Zij zei: “Inderdaad zijn er mannen bij mij gekomen, maar ik wist niet waar zij vandaan kwamen. </a:t>
            </a:r>
          </a:p>
          <a:p>
            <a:r>
              <a:rPr lang="nl-NL" dirty="0"/>
              <a:t>Bij het sluiten van de poort toen het donker was, zijn de mannen naar buiten gegaan. Ik weet niet waar de mannen heengegaan zijn. Achtervolg hen snel, dan zullen jullie hen vast en zeker inhalen.”</a:t>
            </a:r>
          </a:p>
          <a:p>
            <a:r>
              <a:rPr lang="nl-NL" dirty="0"/>
              <a:t>Maar zij had hen op het dak laten klimmen en hen onder het vlas van de vlasbundels verstopt, die voor haar op het dak waren neergelegd.</a:t>
            </a:r>
          </a:p>
        </p:txBody>
      </p:sp>
    </p:spTree>
    <p:extLst>
      <p:ext uri="{BB962C8B-B14F-4D97-AF65-F5344CB8AC3E}">
        <p14:creationId xmlns:p14="http://schemas.microsoft.com/office/powerpoint/2010/main" val="77896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04E4945-8F97-ABD1-2E74-047807C3F834}"/>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468852" y="88242"/>
            <a:ext cx="9254296" cy="617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43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51650-1D56-9CAC-5441-A048A14FB1A3}"/>
              </a:ext>
            </a:extLst>
          </p:cNvPr>
          <p:cNvSpPr>
            <a:spLocks noGrp="1"/>
          </p:cNvSpPr>
          <p:nvPr>
            <p:ph type="title"/>
          </p:nvPr>
        </p:nvSpPr>
        <p:spPr/>
        <p:txBody>
          <a:bodyPr/>
          <a:lstStyle/>
          <a:p>
            <a:r>
              <a:rPr lang="nl-NL" dirty="0"/>
              <a:t>Jozua 2:9-13 (WV)</a:t>
            </a:r>
          </a:p>
        </p:txBody>
      </p:sp>
      <p:sp>
        <p:nvSpPr>
          <p:cNvPr id="3" name="Tijdelijke aanduiding voor inhoud 2">
            <a:extLst>
              <a:ext uri="{FF2B5EF4-FFF2-40B4-BE49-F238E27FC236}">
                <a16:creationId xmlns:a16="http://schemas.microsoft.com/office/drawing/2014/main" id="{E74FF595-FDC9-F12C-188C-424C4FBC3741}"/>
              </a:ext>
            </a:extLst>
          </p:cNvPr>
          <p:cNvSpPr>
            <a:spLocks noGrp="1"/>
          </p:cNvSpPr>
          <p:nvPr>
            <p:ph idx="1"/>
          </p:nvPr>
        </p:nvSpPr>
        <p:spPr/>
        <p:txBody>
          <a:bodyPr>
            <a:normAutofit/>
          </a:bodyPr>
          <a:lstStyle/>
          <a:p>
            <a:r>
              <a:rPr lang="nl-NL" dirty="0"/>
              <a:t>…en zei: ‘Ik weet dat de HEER jullie het land heeft gegeven: de angst voor jullie heeft ons overvallen en alle bewoners van het land sidderen voor jullie.</a:t>
            </a:r>
          </a:p>
          <a:p>
            <a:r>
              <a:rPr lang="nl-NL" dirty="0"/>
              <a:t>Wij hebben gehoord dat de HEER bij de uittocht uit Egypte de </a:t>
            </a:r>
            <a:r>
              <a:rPr lang="nl-NL" dirty="0" err="1"/>
              <a:t>Rietzee</a:t>
            </a:r>
            <a:r>
              <a:rPr lang="nl-NL" dirty="0"/>
              <a:t> voor jullie heeft drooggelegd en dat jullie in het </a:t>
            </a:r>
            <a:r>
              <a:rPr lang="nl-NL" dirty="0" err="1"/>
              <a:t>Overjordaanse</a:t>
            </a:r>
            <a:r>
              <a:rPr lang="nl-NL" dirty="0"/>
              <a:t> de twee koningen van de Amorieten, </a:t>
            </a:r>
            <a:r>
              <a:rPr lang="nl-NL" dirty="0" err="1"/>
              <a:t>Sichon</a:t>
            </a:r>
            <a:r>
              <a:rPr lang="nl-NL" dirty="0"/>
              <a:t> en </a:t>
            </a:r>
            <a:r>
              <a:rPr lang="nl-NL" dirty="0" err="1"/>
              <a:t>Og</a:t>
            </a:r>
            <a:r>
              <a:rPr lang="nl-NL" dirty="0"/>
              <a:t>, aan de vernietiging gewijd hebben.</a:t>
            </a:r>
          </a:p>
          <a:p>
            <a:r>
              <a:rPr lang="nl-NL" dirty="0"/>
              <a:t>Toen wij dat hoorden, is de schrik ons om het hart geslagen en heeft niemand nog de moed gehad iets tegen jullie te ondernemen. Werkelijk, de HEER, jullie God, is God in de hemel boven en op de aarde beneden.</a:t>
            </a:r>
          </a:p>
          <a:p>
            <a:r>
              <a:rPr lang="nl-NL" dirty="0"/>
              <a:t>Zweer nu bij de HEER dat jullie je over mijn familie zullen ontfermen, zoals ik mij over jullie ontfermd heb. Dan weet ik zeker dat ik jullie kan vertrouwen dat je mijn vader en moeder, mijn broers en zussen en al het hunne in leven zult laten en ons van de dood zult redden.’</a:t>
            </a:r>
          </a:p>
          <a:p>
            <a:endParaRPr lang="nl-NL" dirty="0"/>
          </a:p>
        </p:txBody>
      </p:sp>
    </p:spTree>
    <p:extLst>
      <p:ext uri="{BB962C8B-B14F-4D97-AF65-F5344CB8AC3E}">
        <p14:creationId xmlns:p14="http://schemas.microsoft.com/office/powerpoint/2010/main" val="314596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stadion, verven, tekening, gebouw&#10;&#10;Automatisch gegenereerde beschrijving">
            <a:extLst>
              <a:ext uri="{FF2B5EF4-FFF2-40B4-BE49-F238E27FC236}">
                <a16:creationId xmlns:a16="http://schemas.microsoft.com/office/drawing/2014/main" id="{81C71FD7-D120-A4F0-ABC2-158DBF947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41" y="365550"/>
            <a:ext cx="6307308" cy="4052446"/>
          </a:xfrm>
          <a:prstGeom prst="rect">
            <a:avLst/>
          </a:prstGeom>
        </p:spPr>
      </p:pic>
      <p:pic>
        <p:nvPicPr>
          <p:cNvPr id="1028" name="Picture 4">
            <a:extLst>
              <a:ext uri="{FF2B5EF4-FFF2-40B4-BE49-F238E27FC236}">
                <a16:creationId xmlns:a16="http://schemas.microsoft.com/office/drawing/2014/main" id="{043FFE20-8704-9091-5326-CCF6F185F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0655" y="1384233"/>
            <a:ext cx="2628438" cy="342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3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a:extLst>
              <a:ext uri="{FF2B5EF4-FFF2-40B4-BE49-F238E27FC236}">
                <a16:creationId xmlns:a16="http://schemas.microsoft.com/office/drawing/2014/main" id="{1ABE6CBD-05A9-0C9D-84D1-155D8C1EE3B5}"/>
              </a:ext>
            </a:extLst>
          </p:cNvPr>
          <p:cNvPicPr>
            <a:picLocks noChangeAspect="1"/>
          </p:cNvPicPr>
          <p:nvPr/>
        </p:nvPicPr>
        <p:blipFill rotWithShape="1">
          <a:blip r:embed="rId2"/>
          <a:srcRect l="1643" t="3415" b="3369"/>
          <a:stretch/>
        </p:blipFill>
        <p:spPr>
          <a:xfrm>
            <a:off x="1395466" y="643467"/>
            <a:ext cx="3787668" cy="5050225"/>
          </a:xfrm>
          <a:prstGeom prst="rect">
            <a:avLst/>
          </a:prstGeom>
        </p:spPr>
      </p:pic>
      <p:pic>
        <p:nvPicPr>
          <p:cNvPr id="2" name="Afbeelding 1">
            <a:extLst>
              <a:ext uri="{FF2B5EF4-FFF2-40B4-BE49-F238E27FC236}">
                <a16:creationId xmlns:a16="http://schemas.microsoft.com/office/drawing/2014/main" id="{DF2BAD47-5369-9997-BB38-0DEBCEB4B364}"/>
              </a:ext>
            </a:extLst>
          </p:cNvPr>
          <p:cNvPicPr>
            <a:picLocks noChangeAspect="1"/>
          </p:cNvPicPr>
          <p:nvPr/>
        </p:nvPicPr>
        <p:blipFill>
          <a:blip r:embed="rId3"/>
          <a:stretch>
            <a:fillRect/>
          </a:stretch>
        </p:blipFill>
        <p:spPr>
          <a:xfrm>
            <a:off x="7008865" y="643467"/>
            <a:ext cx="3787668" cy="5050225"/>
          </a:xfrm>
          <a:prstGeom prst="rect">
            <a:avLst/>
          </a:prstGeom>
        </p:spPr>
      </p:pic>
      <p:sp>
        <p:nvSpPr>
          <p:cNvPr id="10" name="Rectangle 9">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2" name="Rectangle 11">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3163311796"/>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396</TotalTime>
  <Words>927</Words>
  <Application>Microsoft Office PowerPoint</Application>
  <PresentationFormat>Breedbeeld</PresentationFormat>
  <Paragraphs>49</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Verdana</vt:lpstr>
      <vt:lpstr>Terugblik</vt:lpstr>
      <vt:lpstr>Wat is ons houvast?</vt:lpstr>
      <vt:lpstr>PowerPoint-presentatie</vt:lpstr>
      <vt:lpstr>Jozua 1:3-6 (BB)</vt:lpstr>
      <vt:lpstr>PowerPoint-presentatie</vt:lpstr>
      <vt:lpstr>Jozua 2:3-6 (EBV)</vt:lpstr>
      <vt:lpstr>PowerPoint-presentatie</vt:lpstr>
      <vt:lpstr>Jozua 2:9-13 (WV)</vt:lpstr>
      <vt:lpstr>PowerPoint-presentatie</vt:lpstr>
      <vt:lpstr>PowerPoint-presentatie</vt:lpstr>
      <vt:lpstr>PowerPoint-presentatie</vt:lpstr>
      <vt:lpstr>PowerPoint-presentatie</vt:lpstr>
      <vt:lpstr>Jozua 6:22-25 (WV)</vt:lpstr>
      <vt:lpstr>Haar geloof is haar houvast!</vt:lpstr>
      <vt:lpstr>Haar geloof is haar houvast!</vt:lpstr>
      <vt:lpstr>Haar geloof is haar houvast!</vt:lpstr>
      <vt:lpstr>Haar geloof is haar houvast!</vt:lpstr>
      <vt:lpstr>Ons geloof is ons houvast!</vt:lpstr>
      <vt:lpstr>PowerPoint-presentatie</vt:lpstr>
      <vt:lpstr>Wat is ons houvast?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Marjon Dijkman</dc:creator>
  <cp:lastModifiedBy>Marjon Dijkman</cp:lastModifiedBy>
  <cp:revision>12</cp:revision>
  <dcterms:created xsi:type="dcterms:W3CDTF">2023-11-04T13:50:30Z</dcterms:created>
  <dcterms:modified xsi:type="dcterms:W3CDTF">2023-11-04T20:28:55Z</dcterms:modified>
</cp:coreProperties>
</file>