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2" r:id="rId5"/>
    <p:sldId id="263" r:id="rId6"/>
    <p:sldId id="258" r:id="rId7"/>
    <p:sldId id="264" r:id="rId8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D7DB7-0C70-4D9A-831C-C7772D4B6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B71DCE-E63C-4C04-BED0-575ADFB9F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261CB4-FBF3-4DCE-B0C8-5774B6C6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1977-DDEB-4AC6-906E-BADE59E5AD53}" type="datetimeFigureOut">
              <a:rPr lang="LID4096" smtClean="0"/>
              <a:t>12/07/2021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11FF6F-FFA6-45B8-8C75-B14D9D51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87110C-D214-4B8E-A480-AF1290AF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9C13-E2E1-4A9F-9403-33EAFC4C90D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594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CD313-F9F4-42D9-98B1-EE3627B4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18CE09-2F0E-4031-9907-C86783527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E25506-FFB4-4F1D-BDEA-A8639EDD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1977-DDEB-4AC6-906E-BADE59E5AD53}" type="datetimeFigureOut">
              <a:rPr lang="LID4096" smtClean="0"/>
              <a:t>12/07/2021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DB6EDF-E06D-49A8-BF89-6B6511C7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CF2544-2AE9-4D79-9439-6BAC79A4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9C13-E2E1-4A9F-9403-33EAFC4C90D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76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606BCF3-060E-43FF-AB98-A0E42B932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491515-DE9C-40B4-983E-FAADD78FB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657D80-5BE2-4D8A-8BC1-8CABA54F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1977-DDEB-4AC6-906E-BADE59E5AD53}" type="datetimeFigureOut">
              <a:rPr lang="LID4096" smtClean="0"/>
              <a:t>12/07/2021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484245-B39D-4629-A88E-7CC3EEC8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335A84-AD0E-445B-9A98-559692C8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9C13-E2E1-4A9F-9403-33EAFC4C90D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0377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881007-2368-4A91-8708-E8AB9986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935363-43E2-4B0A-AD29-7587DB7B5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3AC965-4DCA-4CEC-B207-F9943E95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1977-DDEB-4AC6-906E-BADE59E5AD53}" type="datetimeFigureOut">
              <a:rPr lang="LID4096" smtClean="0"/>
              <a:t>12/07/2021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55255A-8FA7-4D88-8F6F-D31EEE45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9061B5-889E-4BFB-8CD9-547B1223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9C13-E2E1-4A9F-9403-33EAFC4C90D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817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CC509-D62D-422C-9653-90D8FE60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20C662-756C-4EA6-B53D-9256808F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379724-49A9-42A5-81F9-AED68419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1977-DDEB-4AC6-906E-BADE59E5AD53}" type="datetimeFigureOut">
              <a:rPr lang="LID4096" smtClean="0"/>
              <a:t>12/07/2021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D9708A-7943-4EC5-80F4-FC4DB7A3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DA636A-BFAE-41C3-A30F-5A5201BA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9C13-E2E1-4A9F-9403-33EAFC4C90D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410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91D64-01ED-4F20-B9EF-081D51AD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F2F81E-23F8-4AE6-89D1-6CE68092F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25DD84-F914-4D85-9061-0756C9EF7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B545AD-11D9-4480-B7ED-EF85497B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1977-DDEB-4AC6-906E-BADE59E5AD53}" type="datetimeFigureOut">
              <a:rPr lang="LID4096" smtClean="0"/>
              <a:t>12/07/2021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00C230-62DE-4360-8F84-F90EF1CC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4D0EBF-CB47-4262-BC08-798DA3FE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9C13-E2E1-4A9F-9403-33EAFC4C90D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670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150D5-FB44-44F6-84CC-1A8990E9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07E1F3-E56A-460E-837B-5F49BCBE0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3439BF-8556-4AA2-BE34-148B8D56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2220B03-BCA7-45BC-B48E-9C9C90DA0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D9BF35-E64D-4AD4-9C4E-F153E5241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E0D9DF9-23FF-4BD4-99A6-5A0E7AC8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1977-DDEB-4AC6-906E-BADE59E5AD53}" type="datetimeFigureOut">
              <a:rPr lang="LID4096" smtClean="0"/>
              <a:t>12/07/2021</a:t>
            </a:fld>
            <a:endParaRPr lang="LID4096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1BEFA7A-E986-4063-8DE5-60624847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25AA091-CC27-471B-B975-55AC71A4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9C13-E2E1-4A9F-9403-33EAFC4C90D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1858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2DB72-1024-4FCC-AEB7-BFED4A14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62FD18-2A6C-48C4-BAA7-334558BD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1977-DDEB-4AC6-906E-BADE59E5AD53}" type="datetimeFigureOut">
              <a:rPr lang="LID4096" smtClean="0"/>
              <a:t>12/07/2021</a:t>
            </a:fld>
            <a:endParaRPr lang="LID4096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3842E0-FC1E-4AD4-A7E7-D4683652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17B14A-EAD1-4A88-B0CA-CD914BF9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9C13-E2E1-4A9F-9403-33EAFC4C90D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1254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B18E751-F323-4BAC-A034-DC3213BA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1977-DDEB-4AC6-906E-BADE59E5AD53}" type="datetimeFigureOut">
              <a:rPr lang="LID4096" smtClean="0"/>
              <a:t>12/07/2021</a:t>
            </a:fld>
            <a:endParaRPr lang="LID4096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9E582C-81F8-462A-9441-8A333F2E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C8C3BA-6112-437E-9B41-04CF9B53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9C13-E2E1-4A9F-9403-33EAFC4C90D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940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DC776-7EEB-4488-BB7C-46631936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F8BA89-04F9-4814-8099-8D752D4F0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B7D1B9-2319-4022-9ED6-6B0AD66D2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47D81C-BC1D-4E1A-B376-F9D34E10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1977-DDEB-4AC6-906E-BADE59E5AD53}" type="datetimeFigureOut">
              <a:rPr lang="LID4096" smtClean="0"/>
              <a:t>12/07/2021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F2961E-80E0-42B6-9D5E-815CE961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DBAC2F-4D69-4812-9BDB-84688E0E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9C13-E2E1-4A9F-9403-33EAFC4C90D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037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2CC6F-2BB9-4CFC-995C-59E55BB8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49BE64B-B292-4590-BFA2-26EFB659C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0C1A58-50E6-4985-ABD4-BA13677A9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F9F98C-C23E-4D31-BD36-68A3C26F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1977-DDEB-4AC6-906E-BADE59E5AD53}" type="datetimeFigureOut">
              <a:rPr lang="LID4096" smtClean="0"/>
              <a:t>12/07/2021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DE0880-994D-4148-A1EE-94830E48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91F34F-33D0-451B-BDFC-D42F2C9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9C13-E2E1-4A9F-9403-33EAFC4C90D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556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1874F79-7CA6-4E15-99DE-67DCD967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672D2E-EB68-49A1-9005-A39707BC8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2F4838-39F1-4B3F-BC93-DD9685331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D1977-DDEB-4AC6-906E-BADE59E5AD53}" type="datetimeFigureOut">
              <a:rPr lang="LID4096" smtClean="0"/>
              <a:t>12/07/2021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EE9AE3-8E3A-4085-9324-AE0B490C0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964FF9-CB0D-4263-BC53-DA5D49316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59C13-E2E1-4A9F-9403-33EAFC4C90D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398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VbM6yLfkT8?feature=oembed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300C543-EDCD-4D38-BAA6-D6842994B925}"/>
              </a:ext>
            </a:extLst>
          </p:cNvPr>
          <p:cNvSpPr txBox="1"/>
          <p:nvPr/>
        </p:nvSpPr>
        <p:spPr>
          <a:xfrm>
            <a:off x="714756" y="4498848"/>
            <a:ext cx="10762488" cy="1207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VUUR EN VLAM VOOR JEZUS EN DE WERELD</a:t>
            </a:r>
          </a:p>
        </p:txBody>
      </p:sp>
      <p:pic>
        <p:nvPicPr>
          <p:cNvPr id="3074" name="Picture 2" descr="KETTING VAN VUUR, LICHT WAARHEID EN WARMTE | Erfzonde ...">
            <a:extLst>
              <a:ext uri="{FF2B5EF4-FFF2-40B4-BE49-F238E27FC236}">
                <a16:creationId xmlns:a16="http://schemas.microsoft.com/office/drawing/2014/main" id="{7F92B9E4-D910-48AF-800A-8051A039B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2"/>
          <a:stretch/>
        </p:blipFill>
        <p:spPr bwMode="auto">
          <a:xfrm>
            <a:off x="609600" y="320749"/>
            <a:ext cx="5212080" cy="38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6" name="Straight Connector 70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1845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929580-4DC4-4AE8-9743-50017EFFFC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52" r="-2" b="14335"/>
          <a:stretch/>
        </p:blipFill>
        <p:spPr>
          <a:xfrm>
            <a:off x="6370320" y="320109"/>
            <a:ext cx="5212080" cy="3857568"/>
          </a:xfrm>
          <a:prstGeom prst="rect">
            <a:avLst/>
          </a:prstGeom>
        </p:spPr>
      </p:pic>
      <p:sp>
        <p:nvSpPr>
          <p:cNvPr id="5" name="AutoShape 4" descr="abstract behang met het vuur. element van de wereld ...">
            <a:extLst>
              <a:ext uri="{FF2B5EF4-FFF2-40B4-BE49-F238E27FC236}">
                <a16:creationId xmlns:a16="http://schemas.microsoft.com/office/drawing/2014/main" id="{6E55423D-402A-4013-A923-96DB41BB82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" name="AutoShape 6" descr="abstract behang met het vuur. element van de wereld ...">
            <a:extLst>
              <a:ext uri="{FF2B5EF4-FFF2-40B4-BE49-F238E27FC236}">
                <a16:creationId xmlns:a16="http://schemas.microsoft.com/office/drawing/2014/main" id="{D817607A-EC93-491B-88FB-7D43CC9AB5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49209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log effect bosbranden op zoogdiergemeenschap | Wetenschap.nu">
            <a:extLst>
              <a:ext uri="{FF2B5EF4-FFF2-40B4-BE49-F238E27FC236}">
                <a16:creationId xmlns:a16="http://schemas.microsoft.com/office/drawing/2014/main" id="{EA73A6D2-3427-41CD-8837-C8E32344A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r="14665" b="2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sbranden Australië. Wat is het effect van dit ‘hot topic ...">
            <a:extLst>
              <a:ext uri="{FF2B5EF4-FFF2-40B4-BE49-F238E27FC236}">
                <a16:creationId xmlns:a16="http://schemas.microsoft.com/office/drawing/2014/main" id="{3E5726C0-ABB2-48BB-AA8E-323D1AE95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r="21322" b="-1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C8F3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B58A505-6995-4806-B518-84D080263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EAB5F5-87B6-4CB8-8CA4-D8E5DDDBBAC0}"/>
              </a:ext>
            </a:extLst>
          </p:cNvPr>
          <p:cNvSpPr txBox="1"/>
          <p:nvPr/>
        </p:nvSpPr>
        <p:spPr>
          <a:xfrm>
            <a:off x="5523345" y="333656"/>
            <a:ext cx="10451709" cy="5209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20"/>
              </a:lnSpc>
            </a:pPr>
            <a:r>
              <a:rPr lang="nl-NL" sz="2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Maak mij rein voor U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als gelouterd goud,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zuiver zilver.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Laat mij zijn voor U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als gelouterd goud;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puur goud.</a:t>
            </a:r>
          </a:p>
          <a:p>
            <a:pPr algn="ctr">
              <a:lnSpc>
                <a:spcPts val="1920"/>
              </a:lnSpc>
            </a:pPr>
            <a:r>
              <a:rPr lang="nl-NL" sz="2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Dwars door het vuur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maakt U mij rein en puur.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 strek mij uit, Jezus,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naar meer van uw Geest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uw heiligheid.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Ja, ik besluit, Jezus,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een dienstknecht te zijn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van U, mijn Meester,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steeds tot uw wil bereid.</a:t>
            </a:r>
          </a:p>
          <a:p>
            <a:pPr algn="ctr">
              <a:lnSpc>
                <a:spcPts val="1920"/>
              </a:lnSpc>
            </a:pPr>
            <a:r>
              <a:rPr lang="nl-NL" sz="2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Maak mij rein voor U.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 mijn leven schoon,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vergeef mijn zonden.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Laat mij zijn voor U,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zuiver als uw Zoon;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heilig mij.</a:t>
            </a:r>
          </a:p>
        </p:txBody>
      </p:sp>
    </p:spTree>
    <p:extLst>
      <p:ext uri="{BB962C8B-B14F-4D97-AF65-F5344CB8AC3E}">
        <p14:creationId xmlns:p14="http://schemas.microsoft.com/office/powerpoint/2010/main" val="334896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ebouw, buiten, geparkeerd, huis&#10;&#10;Automatisch gegenereerde beschrijving">
            <a:extLst>
              <a:ext uri="{FF2B5EF4-FFF2-40B4-BE49-F238E27FC236}">
                <a16:creationId xmlns:a16="http://schemas.microsoft.com/office/drawing/2014/main" id="{7B1E24FA-6951-420F-B8FF-42CC795C0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 descr="Afbeelding met fiets, gebouw, plafond, open&#10;&#10;Automatisch gegenereerde beschrijving">
            <a:extLst>
              <a:ext uri="{FF2B5EF4-FFF2-40B4-BE49-F238E27FC236}">
                <a16:creationId xmlns:a16="http://schemas.microsoft.com/office/drawing/2014/main" id="{85972129-0650-4317-B5B1-78E7B2FC29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76" r="14413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625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1094FE9-9EB7-4581-B659-F54612379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03" b="1256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8B08F10-3D02-40E1-80E3-201EA0909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08" r="-1" b="23110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3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itaten over vuur – spreuken over vlammen | Pentagram ...">
            <a:extLst>
              <a:ext uri="{FF2B5EF4-FFF2-40B4-BE49-F238E27FC236}">
                <a16:creationId xmlns:a16="http://schemas.microsoft.com/office/drawing/2014/main" id="{52C588BD-C230-4DAF-BA3F-02EEF4E22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r="2" b="2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D0401E-402F-4868-A010-08BD71769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75" r="9440" b="1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nlinemedia 5" title="Laat zo je licht maar schijnen">
            <a:hlinkClick r:id="" action="ppaction://media"/>
            <a:extLst>
              <a:ext uri="{FF2B5EF4-FFF2-40B4-BE49-F238E27FC236}">
                <a16:creationId xmlns:a16="http://schemas.microsoft.com/office/drawing/2014/main" id="{FB0AD315-814D-45D1-B46D-7F83F98C88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6926" y="1936420"/>
            <a:ext cx="2531002" cy="18982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D808810-7CAB-4074-846D-DD0B66D8C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221" y="2426922"/>
            <a:ext cx="5096955" cy="28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Breedbeeld</PresentationFormat>
  <Paragraphs>4</Paragraphs>
  <Slides>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Elly Prins</dc:creator>
  <cp:lastModifiedBy>Elly Prins</cp:lastModifiedBy>
  <cp:revision>2</cp:revision>
  <dcterms:created xsi:type="dcterms:W3CDTF">2021-12-07T21:08:33Z</dcterms:created>
  <dcterms:modified xsi:type="dcterms:W3CDTF">2021-12-11T20:47:24Z</dcterms:modified>
</cp:coreProperties>
</file>