
<file path=[Content_Types].xml><?xml version="1.0" encoding="utf-8"?>
<Types xmlns="http://schemas.openxmlformats.org/package/2006/content-types">
  <Default Extension="crdownload" ContentType="image/pn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6" r:id="rId5"/>
    <p:sldId id="260" r:id="rId6"/>
    <p:sldId id="263" r:id="rId7"/>
    <p:sldId id="261" r:id="rId8"/>
    <p:sldId id="265" r:id="rId9"/>
    <p:sldId id="262" r:id="rId10"/>
    <p:sldId id="267" r:id="rId11"/>
    <p:sldId id="268" r:id="rId12"/>
    <p:sldId id="271" r:id="rId13"/>
    <p:sldId id="273" r:id="rId14"/>
    <p:sldId id="274" r:id="rId15"/>
    <p:sldId id="276" r:id="rId16"/>
    <p:sldId id="277" r:id="rId17"/>
    <p:sldId id="275" r:id="rId18"/>
    <p:sldId id="279" r:id="rId19"/>
    <p:sldId id="27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6D4BB-D740-4B3C-B2ED-6C6F7E60AB2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FA586F-D5DC-421C-998E-6898552CA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4B8157-1CEE-459F-B091-C4D0A679B955}"/>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5" name="Tijdelijke aanduiding voor voettekst 4">
            <a:extLst>
              <a:ext uri="{FF2B5EF4-FFF2-40B4-BE49-F238E27FC236}">
                <a16:creationId xmlns:a16="http://schemas.microsoft.com/office/drawing/2014/main" id="{755F1953-0E41-4651-83E4-BE2D5A3F21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13CDE-BB5D-4F5A-A84E-90CC265B319F}"/>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24002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3190A-0836-448F-897C-C338B93D0A4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FF2617-BAE3-4062-BFC3-DEEE9B1B868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F9034B-48C4-4B73-AF01-F0B7F01AB531}"/>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5" name="Tijdelijke aanduiding voor voettekst 4">
            <a:extLst>
              <a:ext uri="{FF2B5EF4-FFF2-40B4-BE49-F238E27FC236}">
                <a16:creationId xmlns:a16="http://schemas.microsoft.com/office/drawing/2014/main" id="{C548536B-D3F0-4839-8BE0-B0B45559AC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B97FDD-D737-4BD3-902A-17CAD776452D}"/>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125479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61B3BF-B5AC-4B07-AC5A-5800140F876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BABE0BF-721D-4E9E-8C09-2FCFC4E7BF8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7373D2-7B9B-4C05-9595-97A22CCB7DF4}"/>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5" name="Tijdelijke aanduiding voor voettekst 4">
            <a:extLst>
              <a:ext uri="{FF2B5EF4-FFF2-40B4-BE49-F238E27FC236}">
                <a16:creationId xmlns:a16="http://schemas.microsoft.com/office/drawing/2014/main" id="{C070D3C0-7CE5-436D-9EB7-3D191E77E7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598110-B224-424B-A7FE-35ABB500C3B2}"/>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219325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3B61B-A842-42F7-80E3-1504C9B67A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F66836-03BE-4F62-8EF9-D3A06473243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886BF4-6A23-4D78-BED4-55D9785A4D91}"/>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5" name="Tijdelijke aanduiding voor voettekst 4">
            <a:extLst>
              <a:ext uri="{FF2B5EF4-FFF2-40B4-BE49-F238E27FC236}">
                <a16:creationId xmlns:a16="http://schemas.microsoft.com/office/drawing/2014/main" id="{E77B78CC-13A7-4FCF-9578-A5E5A2360F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019AEB-BED2-41A9-B062-871C725BA1D9}"/>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340339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C2898-980A-4EFB-8E90-EFC32FF3E8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3CC00FA-2B26-46D2-A0B6-1033E392B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DA29A60-098D-41FE-A0CE-3B9CAE00FE4C}"/>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5" name="Tijdelijke aanduiding voor voettekst 4">
            <a:extLst>
              <a:ext uri="{FF2B5EF4-FFF2-40B4-BE49-F238E27FC236}">
                <a16:creationId xmlns:a16="http://schemas.microsoft.com/office/drawing/2014/main" id="{1F438D4E-ACDC-4003-A647-B6E6E3A93A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A9C0A3-4032-4CA6-888E-EB7E22FE023E}"/>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251079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CEECB-028A-410C-BE65-B5AFFFBA5C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072AA3-41C9-40AA-9671-6113807052A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98E64E4-3A74-4101-9525-1704023EDD2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D1E21-1A56-4610-975A-1DF651DAA060}"/>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6" name="Tijdelijke aanduiding voor voettekst 5">
            <a:extLst>
              <a:ext uri="{FF2B5EF4-FFF2-40B4-BE49-F238E27FC236}">
                <a16:creationId xmlns:a16="http://schemas.microsoft.com/office/drawing/2014/main" id="{957D8032-47E4-4440-B5FB-4F58EEDF82E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B2AB1D-85CA-4338-86A2-8CF19FD6D5F9}"/>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222847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3C770-4125-46D5-ACE3-74746500787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5D6E7D-E912-43BD-BF3E-C2E88AFCB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4DAD03D-1D68-4A7F-A8B0-ABDEADCDEF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8EF4438-D941-41E5-AABF-7E67D6EDE6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0561BEA-CEA9-4CDF-A1A8-CFE99F56802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7D3411-20B0-4E3E-B413-BE8BE0F5884B}"/>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8" name="Tijdelijke aanduiding voor voettekst 7">
            <a:extLst>
              <a:ext uri="{FF2B5EF4-FFF2-40B4-BE49-F238E27FC236}">
                <a16:creationId xmlns:a16="http://schemas.microsoft.com/office/drawing/2014/main" id="{5E79607F-28AD-45F6-A819-7A94F44D79B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9E9DF45-DE08-4A6A-881B-58BD518290E4}"/>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61675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0AD78-5675-4D7E-A47B-BF9CD63CB5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F9C0112-E398-43EF-9C2E-20928BBC9859}"/>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4" name="Tijdelijke aanduiding voor voettekst 3">
            <a:extLst>
              <a:ext uri="{FF2B5EF4-FFF2-40B4-BE49-F238E27FC236}">
                <a16:creationId xmlns:a16="http://schemas.microsoft.com/office/drawing/2014/main" id="{04C0CF36-25FE-4483-93CE-FA1B231C671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E938B4A-C214-49BA-BDAE-11B7530B69CF}"/>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315973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F2071B8-5039-4784-BE7E-5BA7CFF04CE8}"/>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3" name="Tijdelijke aanduiding voor voettekst 2">
            <a:extLst>
              <a:ext uri="{FF2B5EF4-FFF2-40B4-BE49-F238E27FC236}">
                <a16:creationId xmlns:a16="http://schemas.microsoft.com/office/drawing/2014/main" id="{10B33EDE-E926-47A5-B6FE-888171005A0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85F95B-CD43-4AE7-91A4-20D817C8093F}"/>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21952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D5E3D-C7FB-4976-A779-A7B701184A4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A32F25-05AC-43A2-B93D-7C6C63305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C26202B-E101-4B8B-9680-DAABC3F43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65D0EB-C0D9-4588-AAED-982E83BDAC59}"/>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6" name="Tijdelijke aanduiding voor voettekst 5">
            <a:extLst>
              <a:ext uri="{FF2B5EF4-FFF2-40B4-BE49-F238E27FC236}">
                <a16:creationId xmlns:a16="http://schemas.microsoft.com/office/drawing/2014/main" id="{1EB773F4-9502-4F95-9AAE-D2CB35595E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F6EC0D-ABAA-466E-865B-8D00ECA83570}"/>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404547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B0C93-55FE-49B3-BBCD-8756872C3A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DDFB211-7725-467B-B5F6-2C0B51348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69C33A9-FEB4-4969-8937-4AA62A16A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2E5482-558F-48B1-BE54-7C48BDEAABC2}"/>
              </a:ext>
            </a:extLst>
          </p:cNvPr>
          <p:cNvSpPr>
            <a:spLocks noGrp="1"/>
          </p:cNvSpPr>
          <p:nvPr>
            <p:ph type="dt" sz="half" idx="10"/>
          </p:nvPr>
        </p:nvSpPr>
        <p:spPr/>
        <p:txBody>
          <a:bodyPr/>
          <a:lstStyle/>
          <a:p>
            <a:fld id="{E57BA1C8-01EC-450B-BF6A-92B76CA74FA2}" type="datetimeFigureOut">
              <a:rPr lang="nl-NL" smtClean="0"/>
              <a:t>18-9-2021</a:t>
            </a:fld>
            <a:endParaRPr lang="nl-NL"/>
          </a:p>
        </p:txBody>
      </p:sp>
      <p:sp>
        <p:nvSpPr>
          <p:cNvPr id="6" name="Tijdelijke aanduiding voor voettekst 5">
            <a:extLst>
              <a:ext uri="{FF2B5EF4-FFF2-40B4-BE49-F238E27FC236}">
                <a16:creationId xmlns:a16="http://schemas.microsoft.com/office/drawing/2014/main" id="{0B036B72-77A1-46E8-9F20-71D310718F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199CEB-BCEF-4909-9A54-4FB935566167}"/>
              </a:ext>
            </a:extLst>
          </p:cNvPr>
          <p:cNvSpPr>
            <a:spLocks noGrp="1"/>
          </p:cNvSpPr>
          <p:nvPr>
            <p:ph type="sldNum" sz="quarter" idx="12"/>
          </p:nvPr>
        </p:nvSpPr>
        <p:spPr/>
        <p:txBody>
          <a:bodyPr/>
          <a:lstStyle/>
          <a:p>
            <a:fld id="{65FFCA76-7122-4C0C-9B50-3A712288A592}" type="slidenum">
              <a:rPr lang="nl-NL" smtClean="0"/>
              <a:t>‹nr.›</a:t>
            </a:fld>
            <a:endParaRPr lang="nl-NL"/>
          </a:p>
        </p:txBody>
      </p:sp>
    </p:spTree>
    <p:extLst>
      <p:ext uri="{BB962C8B-B14F-4D97-AF65-F5344CB8AC3E}">
        <p14:creationId xmlns:p14="http://schemas.microsoft.com/office/powerpoint/2010/main" val="310048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AA171F-A31A-457D-A1E4-141E9011A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BA3EF6E-BA96-471A-8103-3D5230DA9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91F773-0051-4FE3-9322-F93BAAC67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BA1C8-01EC-450B-BF6A-92B76CA74FA2}" type="datetimeFigureOut">
              <a:rPr lang="nl-NL" smtClean="0"/>
              <a:t>18-9-2021</a:t>
            </a:fld>
            <a:endParaRPr lang="nl-NL"/>
          </a:p>
        </p:txBody>
      </p:sp>
      <p:sp>
        <p:nvSpPr>
          <p:cNvPr id="5" name="Tijdelijke aanduiding voor voettekst 4">
            <a:extLst>
              <a:ext uri="{FF2B5EF4-FFF2-40B4-BE49-F238E27FC236}">
                <a16:creationId xmlns:a16="http://schemas.microsoft.com/office/drawing/2014/main" id="{E0229E13-F13A-4486-8AB9-7FA380A47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77B459C-9350-4866-8ED1-B3AD61345D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FCA76-7122-4C0C-9B50-3A712288A592}" type="slidenum">
              <a:rPr lang="nl-NL" smtClean="0"/>
              <a:t>‹nr.›</a:t>
            </a:fld>
            <a:endParaRPr lang="nl-NL"/>
          </a:p>
        </p:txBody>
      </p:sp>
    </p:spTree>
    <p:extLst>
      <p:ext uri="{BB962C8B-B14F-4D97-AF65-F5344CB8AC3E}">
        <p14:creationId xmlns:p14="http://schemas.microsoft.com/office/powerpoint/2010/main" val="31470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crdownload"/><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crdownload"/><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crdownload"/><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crdownload"/><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4.svg"/><Relationship Id="rId2" Type="http://schemas.openxmlformats.org/officeDocument/2006/relationships/image" Target="../media/image3.crdownload"/><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sv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2E9D4F0-40E9-4EC0-A791-C9A1E46A52E1}"/>
              </a:ext>
            </a:extLst>
          </p:cNvPr>
          <p:cNvSpPr>
            <a:spLocks noGrp="1"/>
          </p:cNvSpPr>
          <p:nvPr>
            <p:ph type="ctrTitle"/>
          </p:nvPr>
        </p:nvSpPr>
        <p:spPr>
          <a:xfrm>
            <a:off x="4162567" y="818984"/>
            <a:ext cx="6714699" cy="3178689"/>
          </a:xfrm>
        </p:spPr>
        <p:txBody>
          <a:bodyPr>
            <a:normAutofit/>
          </a:bodyPr>
          <a:lstStyle/>
          <a:p>
            <a:pPr algn="l"/>
            <a:r>
              <a:rPr lang="nl-NL" sz="4800" dirty="0">
                <a:solidFill>
                  <a:srgbClr val="FFFFFF"/>
                </a:solidFill>
              </a:rPr>
              <a:t>Zondag 19 september</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14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8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C28E1EBB-6E8D-4947-B273-A2CF762EBEED}"/>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7200" kern="1200" dirty="0" err="1">
                <a:solidFill>
                  <a:srgbClr val="FFFFFF"/>
                </a:solidFill>
                <a:latin typeface="+mj-lt"/>
                <a:ea typeface="+mj-ea"/>
                <a:cs typeface="+mj-cs"/>
              </a:rPr>
              <a:t>Sleutels</a:t>
            </a:r>
            <a:endParaRPr lang="en-US" sz="7200" kern="1200" dirty="0">
              <a:solidFill>
                <a:srgbClr val="FFFFFF"/>
              </a:solidFill>
              <a:latin typeface="+mj-lt"/>
              <a:ea typeface="+mj-ea"/>
              <a:cs typeface="+mj-cs"/>
            </a:endParaRPr>
          </a:p>
        </p:txBody>
      </p:sp>
      <p:sp>
        <p:nvSpPr>
          <p:cNvPr id="50" name="Rectangle 4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sleutel&#10;&#10;Automatisch gegenereerde beschrijving">
            <a:extLst>
              <a:ext uri="{FF2B5EF4-FFF2-40B4-BE49-F238E27FC236}">
                <a16:creationId xmlns:a16="http://schemas.microsoft.com/office/drawing/2014/main" id="{F3C4FD9F-18E0-4DC7-B15B-F06E5FDCF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49" y="1152591"/>
            <a:ext cx="3809524" cy="3809524"/>
          </a:xfrm>
          <a:prstGeom prst="rect">
            <a:avLst/>
          </a:prstGeom>
        </p:spPr>
      </p:pic>
    </p:spTree>
    <p:extLst>
      <p:ext uri="{BB962C8B-B14F-4D97-AF65-F5344CB8AC3E}">
        <p14:creationId xmlns:p14="http://schemas.microsoft.com/office/powerpoint/2010/main" val="282509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C28E1EBB-6E8D-4947-B273-A2CF762EBEED}"/>
              </a:ext>
            </a:extLst>
          </p:cNvPr>
          <p:cNvSpPr>
            <a:spLocks noGrp="1"/>
          </p:cNvSpPr>
          <p:nvPr>
            <p:ph type="title"/>
          </p:nvPr>
        </p:nvSpPr>
        <p:spPr>
          <a:xfrm>
            <a:off x="466722" y="586855"/>
            <a:ext cx="3201366" cy="3387497"/>
          </a:xfrm>
        </p:spPr>
        <p:txBody>
          <a:bodyPr anchor="b">
            <a:normAutofit/>
          </a:bodyPr>
          <a:lstStyle/>
          <a:p>
            <a:pPr algn="r"/>
            <a:r>
              <a:rPr lang="nl-NL" sz="4000" dirty="0">
                <a:solidFill>
                  <a:srgbClr val="FFFFFF"/>
                </a:solidFill>
              </a:rPr>
              <a:t>Sleutels</a:t>
            </a:r>
          </a:p>
        </p:txBody>
      </p:sp>
      <p:sp>
        <p:nvSpPr>
          <p:cNvPr id="5" name="Tijdelijke aanduiding voor inhoud 4">
            <a:extLst>
              <a:ext uri="{FF2B5EF4-FFF2-40B4-BE49-F238E27FC236}">
                <a16:creationId xmlns:a16="http://schemas.microsoft.com/office/drawing/2014/main" id="{CD00BB93-DE76-4E3B-B85D-29474EB4C654}"/>
              </a:ext>
            </a:extLst>
          </p:cNvPr>
          <p:cNvSpPr>
            <a:spLocks noGrp="1"/>
          </p:cNvSpPr>
          <p:nvPr>
            <p:ph idx="1"/>
          </p:nvPr>
        </p:nvSpPr>
        <p:spPr>
          <a:xfrm>
            <a:off x="4810259" y="649480"/>
            <a:ext cx="6555347" cy="5546047"/>
          </a:xfrm>
        </p:spPr>
        <p:txBody>
          <a:bodyPr anchor="t">
            <a:normAutofit/>
          </a:bodyPr>
          <a:lstStyle/>
          <a:p>
            <a:pPr marL="457200" indent="-457200">
              <a:buFont typeface="+mj-lt"/>
              <a:buAutoNum type="arabicPeriod"/>
            </a:pPr>
            <a:r>
              <a:rPr lang="nl-NL" sz="2400" b="1" dirty="0"/>
              <a:t>Heilige Geest</a:t>
            </a:r>
            <a:br>
              <a:rPr lang="nl-NL" sz="2400" dirty="0"/>
            </a:br>
            <a:r>
              <a:rPr lang="nl-NL" sz="2400" dirty="0"/>
              <a:t>Romeinen 8:26 &amp; Romeinen 5:3-5</a:t>
            </a:r>
          </a:p>
        </p:txBody>
      </p:sp>
      <p:pic>
        <p:nvPicPr>
          <p:cNvPr id="11" name="Afbeelding 10" descr="Afbeelding met sleutel&#10;&#10;Automatisch gegenereerde beschrijving">
            <a:extLst>
              <a:ext uri="{FF2B5EF4-FFF2-40B4-BE49-F238E27FC236}">
                <a16:creationId xmlns:a16="http://schemas.microsoft.com/office/drawing/2014/main" id="{4B2C2D31-DBF8-4A4D-AA1C-973A34CCD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202" y="1298057"/>
            <a:ext cx="1965092" cy="1965092"/>
          </a:xfrm>
          <a:prstGeom prst="rect">
            <a:avLst/>
          </a:prstGeom>
        </p:spPr>
      </p:pic>
      <p:pic>
        <p:nvPicPr>
          <p:cNvPr id="7" name="Graphic 6" descr="Duif silhouet">
            <a:extLst>
              <a:ext uri="{FF2B5EF4-FFF2-40B4-BE49-F238E27FC236}">
                <a16:creationId xmlns:a16="http://schemas.microsoft.com/office/drawing/2014/main" id="{1EFABA27-399F-4B8D-A455-B62F5203E7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8077" y="383656"/>
            <a:ext cx="1051853" cy="1051853"/>
          </a:xfrm>
          <a:prstGeom prst="rect">
            <a:avLst/>
          </a:prstGeom>
        </p:spPr>
      </p:pic>
    </p:spTree>
    <p:extLst>
      <p:ext uri="{BB962C8B-B14F-4D97-AF65-F5344CB8AC3E}">
        <p14:creationId xmlns:p14="http://schemas.microsoft.com/office/powerpoint/2010/main" val="77666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C28E1EBB-6E8D-4947-B273-A2CF762EBEED}"/>
              </a:ext>
            </a:extLst>
          </p:cNvPr>
          <p:cNvSpPr>
            <a:spLocks noGrp="1"/>
          </p:cNvSpPr>
          <p:nvPr>
            <p:ph type="title"/>
          </p:nvPr>
        </p:nvSpPr>
        <p:spPr>
          <a:xfrm>
            <a:off x="466722" y="586855"/>
            <a:ext cx="3201366" cy="3387497"/>
          </a:xfrm>
        </p:spPr>
        <p:txBody>
          <a:bodyPr anchor="b">
            <a:normAutofit/>
          </a:bodyPr>
          <a:lstStyle/>
          <a:p>
            <a:pPr algn="r"/>
            <a:r>
              <a:rPr lang="nl-NL" sz="4000" dirty="0">
                <a:solidFill>
                  <a:srgbClr val="FFFFFF"/>
                </a:solidFill>
              </a:rPr>
              <a:t>Sleutels</a:t>
            </a:r>
          </a:p>
        </p:txBody>
      </p:sp>
      <p:sp>
        <p:nvSpPr>
          <p:cNvPr id="5" name="Tijdelijke aanduiding voor inhoud 4">
            <a:extLst>
              <a:ext uri="{FF2B5EF4-FFF2-40B4-BE49-F238E27FC236}">
                <a16:creationId xmlns:a16="http://schemas.microsoft.com/office/drawing/2014/main" id="{CD00BB93-DE76-4E3B-B85D-29474EB4C654}"/>
              </a:ext>
            </a:extLst>
          </p:cNvPr>
          <p:cNvSpPr>
            <a:spLocks noGrp="1"/>
          </p:cNvSpPr>
          <p:nvPr>
            <p:ph idx="1"/>
          </p:nvPr>
        </p:nvSpPr>
        <p:spPr>
          <a:xfrm>
            <a:off x="4810259" y="649480"/>
            <a:ext cx="6555347" cy="5546047"/>
          </a:xfrm>
        </p:spPr>
        <p:txBody>
          <a:bodyPr anchor="t">
            <a:normAutofit/>
          </a:bodyPr>
          <a:lstStyle/>
          <a:p>
            <a:pPr marL="457200" indent="-457200">
              <a:buFont typeface="+mj-lt"/>
              <a:buAutoNum type="arabicPeriod"/>
            </a:pPr>
            <a:r>
              <a:rPr lang="nl-NL" sz="2400" b="1" dirty="0"/>
              <a:t>Heilige Geest</a:t>
            </a:r>
            <a:br>
              <a:rPr lang="nl-NL" sz="2400" dirty="0"/>
            </a:br>
            <a:r>
              <a:rPr lang="nl-NL" sz="2400" dirty="0"/>
              <a:t>Romeinen 8:26 &amp; Romeinen 5:3-5</a:t>
            </a:r>
          </a:p>
          <a:p>
            <a:pPr marL="457200" indent="-457200">
              <a:buFont typeface="+mj-lt"/>
              <a:buAutoNum type="arabicPeriod"/>
            </a:pPr>
            <a:endParaRPr lang="nl-NL" sz="2400" dirty="0"/>
          </a:p>
          <a:p>
            <a:pPr marL="457200" indent="-457200">
              <a:buFont typeface="+mj-lt"/>
              <a:buAutoNum type="arabicPeriod"/>
            </a:pPr>
            <a:endParaRPr lang="nl-NL" sz="2400" dirty="0"/>
          </a:p>
          <a:p>
            <a:pPr marL="457200" indent="-457200">
              <a:buFont typeface="+mj-lt"/>
              <a:buAutoNum type="arabicPeriod"/>
            </a:pPr>
            <a:r>
              <a:rPr lang="nl-NL" sz="2400" b="1" dirty="0"/>
              <a:t>Liefde</a:t>
            </a:r>
            <a:br>
              <a:rPr lang="nl-NL" sz="2400" b="1" dirty="0"/>
            </a:br>
            <a:r>
              <a:rPr lang="nl-NL" sz="2400" dirty="0"/>
              <a:t>Romeinen 5:5</a:t>
            </a:r>
          </a:p>
          <a:p>
            <a:pPr marL="457200" indent="-457200">
              <a:buFont typeface="+mj-lt"/>
              <a:buAutoNum type="arabicPeriod"/>
            </a:pPr>
            <a:endParaRPr lang="nl-NL" sz="2400" dirty="0"/>
          </a:p>
          <a:p>
            <a:pPr marL="457200" indent="-457200">
              <a:buFont typeface="+mj-lt"/>
              <a:buAutoNum type="arabicPeriod"/>
            </a:pPr>
            <a:endParaRPr lang="nl-NL" sz="2400" dirty="0"/>
          </a:p>
          <a:p>
            <a:pPr marL="457200" indent="-457200">
              <a:buFont typeface="+mj-lt"/>
              <a:buAutoNum type="arabicPeriod"/>
            </a:pPr>
            <a:endParaRPr lang="nl-NL" sz="2400" b="1" dirty="0"/>
          </a:p>
        </p:txBody>
      </p:sp>
      <p:pic>
        <p:nvPicPr>
          <p:cNvPr id="11" name="Afbeelding 10" descr="Afbeelding met sleutel&#10;&#10;Automatisch gegenereerde beschrijving">
            <a:extLst>
              <a:ext uri="{FF2B5EF4-FFF2-40B4-BE49-F238E27FC236}">
                <a16:creationId xmlns:a16="http://schemas.microsoft.com/office/drawing/2014/main" id="{4B2C2D31-DBF8-4A4D-AA1C-973A34CCD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202" y="1298057"/>
            <a:ext cx="1965092" cy="1965092"/>
          </a:xfrm>
          <a:prstGeom prst="rect">
            <a:avLst/>
          </a:prstGeom>
        </p:spPr>
      </p:pic>
      <p:pic>
        <p:nvPicPr>
          <p:cNvPr id="7" name="Graphic 6" descr="Duif silhouet">
            <a:extLst>
              <a:ext uri="{FF2B5EF4-FFF2-40B4-BE49-F238E27FC236}">
                <a16:creationId xmlns:a16="http://schemas.microsoft.com/office/drawing/2014/main" id="{1EFABA27-399F-4B8D-A455-B62F5203E7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8077" y="383656"/>
            <a:ext cx="1051853" cy="1051853"/>
          </a:xfrm>
          <a:prstGeom prst="rect">
            <a:avLst/>
          </a:prstGeom>
        </p:spPr>
      </p:pic>
      <p:pic>
        <p:nvPicPr>
          <p:cNvPr id="3" name="Graphic 2" descr="Hart silhouet">
            <a:extLst>
              <a:ext uri="{FF2B5EF4-FFF2-40B4-BE49-F238E27FC236}">
                <a16:creationId xmlns:a16="http://schemas.microsoft.com/office/drawing/2014/main" id="{0FF2F2D1-249C-474B-870E-4A8A81E7AA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95530" y="2144797"/>
            <a:ext cx="914400" cy="914400"/>
          </a:xfrm>
          <a:prstGeom prst="rect">
            <a:avLst/>
          </a:prstGeom>
        </p:spPr>
      </p:pic>
    </p:spTree>
    <p:extLst>
      <p:ext uri="{BB962C8B-B14F-4D97-AF65-F5344CB8AC3E}">
        <p14:creationId xmlns:p14="http://schemas.microsoft.com/office/powerpoint/2010/main" val="330621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C28E1EBB-6E8D-4947-B273-A2CF762EBEED}"/>
              </a:ext>
            </a:extLst>
          </p:cNvPr>
          <p:cNvSpPr>
            <a:spLocks noGrp="1"/>
          </p:cNvSpPr>
          <p:nvPr>
            <p:ph type="title"/>
          </p:nvPr>
        </p:nvSpPr>
        <p:spPr>
          <a:xfrm>
            <a:off x="466722" y="586855"/>
            <a:ext cx="3201366" cy="3387497"/>
          </a:xfrm>
        </p:spPr>
        <p:txBody>
          <a:bodyPr anchor="b">
            <a:normAutofit/>
          </a:bodyPr>
          <a:lstStyle/>
          <a:p>
            <a:pPr algn="r"/>
            <a:r>
              <a:rPr lang="nl-NL" sz="4000" dirty="0">
                <a:solidFill>
                  <a:srgbClr val="FFFFFF"/>
                </a:solidFill>
              </a:rPr>
              <a:t>Sleutels</a:t>
            </a:r>
          </a:p>
        </p:txBody>
      </p:sp>
      <p:sp>
        <p:nvSpPr>
          <p:cNvPr id="5" name="Tijdelijke aanduiding voor inhoud 4">
            <a:extLst>
              <a:ext uri="{FF2B5EF4-FFF2-40B4-BE49-F238E27FC236}">
                <a16:creationId xmlns:a16="http://schemas.microsoft.com/office/drawing/2014/main" id="{CD00BB93-DE76-4E3B-B85D-29474EB4C654}"/>
              </a:ext>
            </a:extLst>
          </p:cNvPr>
          <p:cNvSpPr>
            <a:spLocks noGrp="1"/>
          </p:cNvSpPr>
          <p:nvPr>
            <p:ph idx="1"/>
          </p:nvPr>
        </p:nvSpPr>
        <p:spPr>
          <a:xfrm>
            <a:off x="4810259" y="649480"/>
            <a:ext cx="6555347" cy="5546047"/>
          </a:xfrm>
        </p:spPr>
        <p:txBody>
          <a:bodyPr anchor="t">
            <a:normAutofit/>
          </a:bodyPr>
          <a:lstStyle/>
          <a:p>
            <a:pPr marL="457200" indent="-457200">
              <a:buFont typeface="+mj-lt"/>
              <a:buAutoNum type="arabicPeriod"/>
            </a:pPr>
            <a:r>
              <a:rPr lang="nl-NL" sz="2400" b="1" dirty="0"/>
              <a:t>Heilige Geest</a:t>
            </a:r>
            <a:br>
              <a:rPr lang="nl-NL" sz="2400" dirty="0"/>
            </a:br>
            <a:r>
              <a:rPr lang="nl-NL" sz="2400" dirty="0"/>
              <a:t>Romeinen 8:26 &amp; Romeinen 5:3-5</a:t>
            </a:r>
          </a:p>
          <a:p>
            <a:pPr marL="457200" indent="-457200">
              <a:buFont typeface="+mj-lt"/>
              <a:buAutoNum type="arabicPeriod"/>
            </a:pPr>
            <a:endParaRPr lang="nl-NL" sz="2400" dirty="0"/>
          </a:p>
          <a:p>
            <a:pPr marL="457200" indent="-457200">
              <a:buFont typeface="+mj-lt"/>
              <a:buAutoNum type="arabicPeriod"/>
            </a:pPr>
            <a:endParaRPr lang="nl-NL" sz="2400" dirty="0"/>
          </a:p>
          <a:p>
            <a:pPr marL="457200" indent="-457200">
              <a:buFont typeface="+mj-lt"/>
              <a:buAutoNum type="arabicPeriod"/>
            </a:pPr>
            <a:r>
              <a:rPr lang="nl-NL" sz="2400" b="1" dirty="0"/>
              <a:t>Liefde</a:t>
            </a:r>
            <a:br>
              <a:rPr lang="nl-NL" sz="2400" b="1" dirty="0"/>
            </a:br>
            <a:r>
              <a:rPr lang="nl-NL" sz="2400" dirty="0"/>
              <a:t>Romeinen 5:5</a:t>
            </a:r>
          </a:p>
          <a:p>
            <a:pPr marL="457200" indent="-457200">
              <a:buFont typeface="+mj-lt"/>
              <a:buAutoNum type="arabicPeriod"/>
            </a:pPr>
            <a:endParaRPr lang="nl-NL" sz="2400" dirty="0"/>
          </a:p>
          <a:p>
            <a:pPr marL="457200" indent="-457200">
              <a:buFont typeface="+mj-lt"/>
              <a:buAutoNum type="arabicPeriod"/>
            </a:pPr>
            <a:endParaRPr lang="nl-NL" sz="2400" dirty="0"/>
          </a:p>
          <a:p>
            <a:pPr marL="457200" indent="-457200">
              <a:buFont typeface="+mj-lt"/>
              <a:buAutoNum type="arabicPeriod"/>
            </a:pPr>
            <a:r>
              <a:rPr lang="nl-NL" sz="2400" b="1" dirty="0"/>
              <a:t>Gebed</a:t>
            </a:r>
            <a:br>
              <a:rPr lang="nl-NL" sz="2400" b="1" dirty="0"/>
            </a:br>
            <a:r>
              <a:rPr lang="nl-NL" sz="2400" dirty="0"/>
              <a:t>Romeinen 8:26</a:t>
            </a:r>
            <a:endParaRPr lang="nl-NL" sz="2400" b="1" dirty="0"/>
          </a:p>
          <a:p>
            <a:pPr marL="457200" indent="-457200">
              <a:buFont typeface="+mj-lt"/>
              <a:buAutoNum type="arabicPeriod"/>
            </a:pPr>
            <a:endParaRPr lang="nl-NL" sz="2400" b="1" dirty="0"/>
          </a:p>
        </p:txBody>
      </p:sp>
      <p:pic>
        <p:nvPicPr>
          <p:cNvPr id="11" name="Afbeelding 10" descr="Afbeelding met sleutel&#10;&#10;Automatisch gegenereerde beschrijving">
            <a:extLst>
              <a:ext uri="{FF2B5EF4-FFF2-40B4-BE49-F238E27FC236}">
                <a16:creationId xmlns:a16="http://schemas.microsoft.com/office/drawing/2014/main" id="{4B2C2D31-DBF8-4A4D-AA1C-973A34CCD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202" y="1298057"/>
            <a:ext cx="1965092" cy="1965092"/>
          </a:xfrm>
          <a:prstGeom prst="rect">
            <a:avLst/>
          </a:prstGeom>
        </p:spPr>
      </p:pic>
      <p:pic>
        <p:nvPicPr>
          <p:cNvPr id="7" name="Graphic 6" descr="Duif silhouet">
            <a:extLst>
              <a:ext uri="{FF2B5EF4-FFF2-40B4-BE49-F238E27FC236}">
                <a16:creationId xmlns:a16="http://schemas.microsoft.com/office/drawing/2014/main" id="{1EFABA27-399F-4B8D-A455-B62F5203E7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8077" y="383656"/>
            <a:ext cx="1051853" cy="1051853"/>
          </a:xfrm>
          <a:prstGeom prst="rect">
            <a:avLst/>
          </a:prstGeom>
        </p:spPr>
      </p:pic>
      <p:pic>
        <p:nvPicPr>
          <p:cNvPr id="3" name="Graphic 2" descr="Hart silhouet">
            <a:extLst>
              <a:ext uri="{FF2B5EF4-FFF2-40B4-BE49-F238E27FC236}">
                <a16:creationId xmlns:a16="http://schemas.microsoft.com/office/drawing/2014/main" id="{0FF2F2D1-249C-474B-870E-4A8A81E7AA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95530" y="2144797"/>
            <a:ext cx="914400" cy="914400"/>
          </a:xfrm>
          <a:prstGeom prst="rect">
            <a:avLst/>
          </a:prstGeom>
        </p:spPr>
      </p:pic>
      <p:pic>
        <p:nvPicPr>
          <p:cNvPr id="6" name="Graphic 5" descr="Klappende handen silhouet">
            <a:extLst>
              <a:ext uri="{FF2B5EF4-FFF2-40B4-BE49-F238E27FC236}">
                <a16:creationId xmlns:a16="http://schemas.microsoft.com/office/drawing/2014/main" id="{58B5D6CA-0CB9-466A-BAD1-512FD88636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6803" y="3898816"/>
            <a:ext cx="914400" cy="914400"/>
          </a:xfrm>
          <a:prstGeom prst="rect">
            <a:avLst/>
          </a:prstGeom>
        </p:spPr>
      </p:pic>
    </p:spTree>
    <p:extLst>
      <p:ext uri="{BB962C8B-B14F-4D97-AF65-F5344CB8AC3E}">
        <p14:creationId xmlns:p14="http://schemas.microsoft.com/office/powerpoint/2010/main" val="195729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9835E-FEB4-46B3-B701-D310ECEAD30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55135DB-1201-43AF-8238-E31F4DF5DC9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C1FD10B-70FB-4BB4-B63E-B24C472E22E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545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97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3B52EC-4871-44F6-A9B6-8173CA664A63}"/>
              </a:ext>
            </a:extLst>
          </p:cNvPr>
          <p:cNvSpPr>
            <a:spLocks noGrp="1"/>
          </p:cNvSpPr>
          <p:nvPr>
            <p:ph type="title"/>
          </p:nvPr>
        </p:nvSpPr>
        <p:spPr>
          <a:xfrm>
            <a:off x="466722" y="586855"/>
            <a:ext cx="3201366" cy="3387497"/>
          </a:xfrm>
        </p:spPr>
        <p:txBody>
          <a:bodyPr anchor="b">
            <a:normAutofit/>
          </a:bodyPr>
          <a:lstStyle/>
          <a:p>
            <a:pPr algn="r"/>
            <a:endParaRPr lang="nl-NL" sz="4000" dirty="0">
              <a:solidFill>
                <a:srgbClr val="FFFFFF"/>
              </a:solidFill>
            </a:endParaRPr>
          </a:p>
        </p:txBody>
      </p:sp>
      <p:sp>
        <p:nvSpPr>
          <p:cNvPr id="3" name="Tijdelijke aanduiding voor inhoud 2">
            <a:extLst>
              <a:ext uri="{FF2B5EF4-FFF2-40B4-BE49-F238E27FC236}">
                <a16:creationId xmlns:a16="http://schemas.microsoft.com/office/drawing/2014/main" id="{36B02EAE-5AB6-4982-9568-5BA150D4B029}"/>
              </a:ext>
            </a:extLst>
          </p:cNvPr>
          <p:cNvSpPr>
            <a:spLocks noGrp="1"/>
          </p:cNvSpPr>
          <p:nvPr>
            <p:ph idx="1"/>
          </p:nvPr>
        </p:nvSpPr>
        <p:spPr>
          <a:xfrm>
            <a:off x="4810259" y="649480"/>
            <a:ext cx="6555347" cy="5546047"/>
          </a:xfrm>
        </p:spPr>
        <p:txBody>
          <a:bodyPr anchor="ctr">
            <a:normAutofit/>
          </a:bodyPr>
          <a:lstStyle/>
          <a:p>
            <a:pPr marL="0" indent="0">
              <a:buNone/>
            </a:pPr>
            <a:r>
              <a:rPr lang="nl-NL" sz="2400" i="1" dirty="0"/>
              <a:t>Romeinen 8:37</a:t>
            </a:r>
            <a:br>
              <a:rPr lang="nl-NL" sz="2400" dirty="0"/>
            </a:br>
            <a:r>
              <a:rPr lang="nl-NL" sz="2400" dirty="0"/>
              <a:t>Maar in dit alles zijn wij meer dan overwinnaars door Hem Die ons heeft liefgehad.</a:t>
            </a:r>
          </a:p>
          <a:p>
            <a:endParaRPr lang="nl-NL" sz="2400" dirty="0"/>
          </a:p>
          <a:p>
            <a:endParaRPr lang="nl-NL" sz="2400" dirty="0"/>
          </a:p>
          <a:p>
            <a:pPr marL="0" indent="0">
              <a:buNone/>
            </a:pPr>
            <a:r>
              <a:rPr lang="nl-NL" sz="2400" i="1" dirty="0"/>
              <a:t>Romeinen 8:28</a:t>
            </a:r>
            <a:br>
              <a:rPr lang="nl-NL" sz="2400" dirty="0"/>
            </a:br>
            <a:r>
              <a:rPr lang="nl-NL" sz="2400" dirty="0"/>
              <a:t>En wij weten dat voor wie God liefhebben, voor wie volgens zijn voornemen geroepen zijn, alles bijdraagt aan het goede.</a:t>
            </a:r>
          </a:p>
        </p:txBody>
      </p:sp>
    </p:spTree>
    <p:extLst>
      <p:ext uri="{BB962C8B-B14F-4D97-AF65-F5344CB8AC3E}">
        <p14:creationId xmlns:p14="http://schemas.microsoft.com/office/powerpoint/2010/main" val="328503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C28E1EBB-6E8D-4947-B273-A2CF762EBEED}"/>
              </a:ext>
            </a:extLst>
          </p:cNvPr>
          <p:cNvSpPr>
            <a:spLocks noGrp="1"/>
          </p:cNvSpPr>
          <p:nvPr>
            <p:ph type="title"/>
          </p:nvPr>
        </p:nvSpPr>
        <p:spPr>
          <a:xfrm>
            <a:off x="466722" y="586855"/>
            <a:ext cx="3201366" cy="3387497"/>
          </a:xfrm>
        </p:spPr>
        <p:txBody>
          <a:bodyPr anchor="b">
            <a:normAutofit/>
          </a:bodyPr>
          <a:lstStyle/>
          <a:p>
            <a:pPr algn="r"/>
            <a:r>
              <a:rPr lang="nl-NL" sz="4000" dirty="0">
                <a:solidFill>
                  <a:srgbClr val="FFFFFF"/>
                </a:solidFill>
              </a:rPr>
              <a:t>Sleutels</a:t>
            </a:r>
          </a:p>
        </p:txBody>
      </p:sp>
      <p:sp>
        <p:nvSpPr>
          <p:cNvPr id="5" name="Tijdelijke aanduiding voor inhoud 4">
            <a:extLst>
              <a:ext uri="{FF2B5EF4-FFF2-40B4-BE49-F238E27FC236}">
                <a16:creationId xmlns:a16="http://schemas.microsoft.com/office/drawing/2014/main" id="{CD00BB93-DE76-4E3B-B85D-29474EB4C654}"/>
              </a:ext>
            </a:extLst>
          </p:cNvPr>
          <p:cNvSpPr>
            <a:spLocks noGrp="1"/>
          </p:cNvSpPr>
          <p:nvPr>
            <p:ph idx="1"/>
          </p:nvPr>
        </p:nvSpPr>
        <p:spPr>
          <a:xfrm>
            <a:off x="4810259" y="649480"/>
            <a:ext cx="6555347" cy="6198382"/>
          </a:xfrm>
        </p:spPr>
        <p:txBody>
          <a:bodyPr anchor="t">
            <a:normAutofit/>
          </a:bodyPr>
          <a:lstStyle/>
          <a:p>
            <a:pPr marL="457200" indent="-457200">
              <a:buFont typeface="+mj-lt"/>
              <a:buAutoNum type="arabicPeriod"/>
            </a:pPr>
            <a:r>
              <a:rPr lang="nl-NL" sz="2400" b="1" dirty="0"/>
              <a:t>Heilige Geest</a:t>
            </a:r>
            <a:br>
              <a:rPr lang="nl-NL" sz="2400" dirty="0"/>
            </a:br>
            <a:r>
              <a:rPr lang="nl-NL" sz="2400" dirty="0"/>
              <a:t>Romeinen 8:26 &amp; Romeinen 5:3-5</a:t>
            </a:r>
          </a:p>
          <a:p>
            <a:pPr marL="457200" indent="-457200">
              <a:buFont typeface="+mj-lt"/>
              <a:buAutoNum type="arabicPeriod"/>
            </a:pPr>
            <a:endParaRPr lang="nl-NL" sz="2400" dirty="0"/>
          </a:p>
          <a:p>
            <a:pPr marL="457200" indent="-457200">
              <a:buFont typeface="+mj-lt"/>
              <a:buAutoNum type="arabicPeriod"/>
            </a:pPr>
            <a:endParaRPr lang="nl-NL" sz="2400" dirty="0"/>
          </a:p>
          <a:p>
            <a:pPr marL="457200" indent="-457200">
              <a:buFont typeface="+mj-lt"/>
              <a:buAutoNum type="arabicPeriod"/>
            </a:pPr>
            <a:r>
              <a:rPr lang="nl-NL" sz="2400" b="1" dirty="0"/>
              <a:t>Liefde</a:t>
            </a:r>
            <a:br>
              <a:rPr lang="nl-NL" sz="2400" b="1" dirty="0"/>
            </a:br>
            <a:r>
              <a:rPr lang="nl-NL" sz="2400" dirty="0"/>
              <a:t>Romeinen 5:5</a:t>
            </a:r>
          </a:p>
          <a:p>
            <a:pPr marL="457200" indent="-457200">
              <a:buFont typeface="+mj-lt"/>
              <a:buAutoNum type="arabicPeriod"/>
            </a:pPr>
            <a:endParaRPr lang="nl-NL" sz="2400" dirty="0"/>
          </a:p>
          <a:p>
            <a:pPr marL="457200" indent="-457200">
              <a:buFont typeface="+mj-lt"/>
              <a:buAutoNum type="arabicPeriod"/>
            </a:pPr>
            <a:endParaRPr lang="nl-NL" sz="2400" dirty="0"/>
          </a:p>
          <a:p>
            <a:pPr marL="457200" indent="-457200">
              <a:buFont typeface="+mj-lt"/>
              <a:buAutoNum type="arabicPeriod"/>
            </a:pPr>
            <a:r>
              <a:rPr lang="nl-NL" sz="2400" b="1" dirty="0"/>
              <a:t>Gebed</a:t>
            </a:r>
            <a:br>
              <a:rPr lang="nl-NL" sz="2400" b="1" dirty="0"/>
            </a:br>
            <a:r>
              <a:rPr lang="nl-NL" sz="2400" dirty="0"/>
              <a:t>Romeinen 8:26</a:t>
            </a:r>
          </a:p>
          <a:p>
            <a:pPr marL="457200" indent="-457200">
              <a:buFont typeface="+mj-lt"/>
              <a:buAutoNum type="arabicPeriod"/>
            </a:pPr>
            <a:endParaRPr lang="nl-NL" sz="2400" b="1" dirty="0"/>
          </a:p>
          <a:p>
            <a:pPr marL="457200" indent="-457200">
              <a:buFont typeface="+mj-lt"/>
              <a:buAutoNum type="arabicPeriod"/>
            </a:pPr>
            <a:endParaRPr lang="nl-NL" sz="2400" b="1" dirty="0"/>
          </a:p>
          <a:p>
            <a:pPr marL="457200" indent="-457200">
              <a:buFont typeface="+mj-lt"/>
              <a:buAutoNum type="arabicPeriod"/>
            </a:pPr>
            <a:r>
              <a:rPr lang="nl-NL" sz="2400" b="1" dirty="0"/>
              <a:t>Bemoediging</a:t>
            </a:r>
          </a:p>
          <a:p>
            <a:pPr marL="457200" indent="-457200">
              <a:buFont typeface="+mj-lt"/>
              <a:buAutoNum type="arabicPeriod"/>
            </a:pPr>
            <a:endParaRPr lang="nl-NL" sz="2400" b="1" dirty="0"/>
          </a:p>
        </p:txBody>
      </p:sp>
      <p:pic>
        <p:nvPicPr>
          <p:cNvPr id="11" name="Afbeelding 10" descr="Afbeelding met sleutel&#10;&#10;Automatisch gegenereerde beschrijving">
            <a:extLst>
              <a:ext uri="{FF2B5EF4-FFF2-40B4-BE49-F238E27FC236}">
                <a16:creationId xmlns:a16="http://schemas.microsoft.com/office/drawing/2014/main" id="{4B2C2D31-DBF8-4A4D-AA1C-973A34CCD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202" y="1298057"/>
            <a:ext cx="1965092" cy="1965092"/>
          </a:xfrm>
          <a:prstGeom prst="rect">
            <a:avLst/>
          </a:prstGeom>
        </p:spPr>
      </p:pic>
      <p:pic>
        <p:nvPicPr>
          <p:cNvPr id="7" name="Graphic 6" descr="Duif silhouet">
            <a:extLst>
              <a:ext uri="{FF2B5EF4-FFF2-40B4-BE49-F238E27FC236}">
                <a16:creationId xmlns:a16="http://schemas.microsoft.com/office/drawing/2014/main" id="{1EFABA27-399F-4B8D-A455-B62F5203E7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8077" y="383656"/>
            <a:ext cx="1051853" cy="1051853"/>
          </a:xfrm>
          <a:prstGeom prst="rect">
            <a:avLst/>
          </a:prstGeom>
        </p:spPr>
      </p:pic>
      <p:pic>
        <p:nvPicPr>
          <p:cNvPr id="3" name="Graphic 2" descr="Hart silhouet">
            <a:extLst>
              <a:ext uri="{FF2B5EF4-FFF2-40B4-BE49-F238E27FC236}">
                <a16:creationId xmlns:a16="http://schemas.microsoft.com/office/drawing/2014/main" id="{0FF2F2D1-249C-474B-870E-4A8A81E7AA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95530" y="2144797"/>
            <a:ext cx="914400" cy="914400"/>
          </a:xfrm>
          <a:prstGeom prst="rect">
            <a:avLst/>
          </a:prstGeom>
        </p:spPr>
      </p:pic>
      <p:pic>
        <p:nvPicPr>
          <p:cNvPr id="6" name="Graphic 5" descr="Klappende handen silhouet">
            <a:extLst>
              <a:ext uri="{FF2B5EF4-FFF2-40B4-BE49-F238E27FC236}">
                <a16:creationId xmlns:a16="http://schemas.microsoft.com/office/drawing/2014/main" id="{58B5D6CA-0CB9-466A-BAD1-512FD88636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6803" y="3898816"/>
            <a:ext cx="914400" cy="914400"/>
          </a:xfrm>
          <a:prstGeom prst="rect">
            <a:avLst/>
          </a:prstGeom>
        </p:spPr>
      </p:pic>
      <p:pic>
        <p:nvPicPr>
          <p:cNvPr id="8" name="Graphic 7" descr="Beschermende hand silhouet">
            <a:extLst>
              <a:ext uri="{FF2B5EF4-FFF2-40B4-BE49-F238E27FC236}">
                <a16:creationId xmlns:a16="http://schemas.microsoft.com/office/drawing/2014/main" id="{018EB989-0FF1-4C29-B87E-33D590BB51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95530" y="5361049"/>
            <a:ext cx="914400" cy="914400"/>
          </a:xfrm>
          <a:prstGeom prst="rect">
            <a:avLst/>
          </a:prstGeom>
        </p:spPr>
      </p:pic>
      <p:pic>
        <p:nvPicPr>
          <p:cNvPr id="10" name="Graphic 9" descr="Kinderen silhouet">
            <a:extLst>
              <a:ext uri="{FF2B5EF4-FFF2-40B4-BE49-F238E27FC236}">
                <a16:creationId xmlns:a16="http://schemas.microsoft.com/office/drawing/2014/main" id="{FC3C6B3C-233A-40B1-8DD3-4CBD068315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64509" y="5841044"/>
            <a:ext cx="914400" cy="914400"/>
          </a:xfrm>
          <a:prstGeom prst="rect">
            <a:avLst/>
          </a:prstGeom>
        </p:spPr>
      </p:pic>
    </p:spTree>
    <p:extLst>
      <p:ext uri="{BB962C8B-B14F-4D97-AF65-F5344CB8AC3E}">
        <p14:creationId xmlns:p14="http://schemas.microsoft.com/office/powerpoint/2010/main" val="175302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3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el 3">
            <a:extLst>
              <a:ext uri="{FF2B5EF4-FFF2-40B4-BE49-F238E27FC236}">
                <a16:creationId xmlns:a16="http://schemas.microsoft.com/office/drawing/2014/main" id="{EE649952-7057-443F-B115-7CE9CAF917CB}"/>
              </a:ext>
            </a:extLst>
          </p:cNvPr>
          <p:cNvSpPr>
            <a:spLocks noGrp="1"/>
          </p:cNvSpPr>
          <p:nvPr>
            <p:ph type="title"/>
          </p:nvPr>
        </p:nvSpPr>
        <p:spPr>
          <a:xfrm>
            <a:off x="471949" y="1030406"/>
            <a:ext cx="11139948" cy="4161026"/>
          </a:xfrm>
        </p:spPr>
        <p:txBody>
          <a:bodyPr vert="horz" lIns="91440" tIns="45720" rIns="91440" bIns="45720" rtlCol="0" anchor="ctr">
            <a:normAutofit/>
          </a:bodyPr>
          <a:lstStyle/>
          <a:p>
            <a:pPr algn="ctr"/>
            <a:r>
              <a:rPr lang="en-US" sz="7200" kern="1200" dirty="0" err="1">
                <a:solidFill>
                  <a:srgbClr val="FFFFFF"/>
                </a:solidFill>
                <a:latin typeface="+mj-lt"/>
                <a:ea typeface="+mj-ea"/>
                <a:cs typeface="+mj-cs"/>
              </a:rPr>
              <a:t>Wij</a:t>
            </a:r>
            <a:r>
              <a:rPr lang="en-US" sz="7200" kern="1200" dirty="0">
                <a:solidFill>
                  <a:srgbClr val="FFFFFF"/>
                </a:solidFill>
                <a:latin typeface="+mj-lt"/>
                <a:ea typeface="+mj-ea"/>
                <a:cs typeface="+mj-cs"/>
              </a:rPr>
              <a:t> </a:t>
            </a:r>
            <a:r>
              <a:rPr lang="en-US" sz="7200" kern="1200" dirty="0" err="1">
                <a:solidFill>
                  <a:srgbClr val="FFFFFF"/>
                </a:solidFill>
                <a:latin typeface="+mj-lt"/>
                <a:ea typeface="+mj-ea"/>
                <a:cs typeface="+mj-cs"/>
              </a:rPr>
              <a:t>zijn</a:t>
            </a:r>
            <a:r>
              <a:rPr lang="en-US" sz="7200" kern="1200" dirty="0">
                <a:solidFill>
                  <a:srgbClr val="FFFFFF"/>
                </a:solidFill>
                <a:latin typeface="+mj-lt"/>
                <a:ea typeface="+mj-ea"/>
                <a:cs typeface="+mj-cs"/>
              </a:rPr>
              <a:t> </a:t>
            </a:r>
            <a:r>
              <a:rPr lang="en-US" sz="7200" kern="1200" dirty="0" err="1">
                <a:solidFill>
                  <a:srgbClr val="FFFFFF"/>
                </a:solidFill>
                <a:latin typeface="+mj-lt"/>
                <a:ea typeface="+mj-ea"/>
                <a:cs typeface="+mj-cs"/>
              </a:rPr>
              <a:t>meer</a:t>
            </a:r>
            <a:r>
              <a:rPr lang="en-US" sz="7200" kern="1200" dirty="0">
                <a:solidFill>
                  <a:srgbClr val="FFFFFF"/>
                </a:solidFill>
                <a:latin typeface="+mj-lt"/>
                <a:ea typeface="+mj-ea"/>
                <a:cs typeface="+mj-cs"/>
              </a:rPr>
              <a:t> dan </a:t>
            </a:r>
            <a:r>
              <a:rPr lang="en-US" sz="7200" kern="1200" dirty="0" err="1">
                <a:solidFill>
                  <a:srgbClr val="FFFFFF"/>
                </a:solidFill>
                <a:latin typeface="+mj-lt"/>
                <a:ea typeface="+mj-ea"/>
                <a:cs typeface="+mj-cs"/>
              </a:rPr>
              <a:t>overwinnaars</a:t>
            </a:r>
            <a:r>
              <a:rPr lang="en-US" sz="7200" kern="1200" dirty="0">
                <a:solidFill>
                  <a:srgbClr val="FFFFFF"/>
                </a:solidFill>
                <a:latin typeface="+mj-lt"/>
                <a:ea typeface="+mj-ea"/>
                <a:cs typeface="+mj-cs"/>
              </a:rPr>
              <a:t>!</a:t>
            </a:r>
          </a:p>
        </p:txBody>
      </p:sp>
    </p:spTree>
    <p:extLst>
      <p:ext uri="{BB962C8B-B14F-4D97-AF65-F5344CB8AC3E}">
        <p14:creationId xmlns:p14="http://schemas.microsoft.com/office/powerpoint/2010/main" val="131075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Tijdelijke aanduiding voor inhoud 19" descr="Afbeelding met tekst, buiten&#10;&#10;Automatisch gegenereerde beschrijving">
            <a:extLst>
              <a:ext uri="{FF2B5EF4-FFF2-40B4-BE49-F238E27FC236}">
                <a16:creationId xmlns:a16="http://schemas.microsoft.com/office/drawing/2014/main" id="{80CF0C5E-021F-4E23-A239-332C237130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2995" y="430473"/>
            <a:ext cx="3569108" cy="5746490"/>
          </a:xfrm>
        </p:spPr>
      </p:pic>
      <p:pic>
        <p:nvPicPr>
          <p:cNvPr id="10" name="Tijdelijke aanduiding voor inhoud 9" descr="Afbeelding met tekst, poseren&#10;&#10;Automatisch gegenereerde beschrijving">
            <a:extLst>
              <a:ext uri="{FF2B5EF4-FFF2-40B4-BE49-F238E27FC236}">
                <a16:creationId xmlns:a16="http://schemas.microsoft.com/office/drawing/2014/main" id="{28AA56D7-58B2-4D68-A6D4-F0F24635D6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0149" y="430472"/>
            <a:ext cx="3554424" cy="5746491"/>
          </a:xfrm>
          <a:prstGeom prst="rect">
            <a:avLst/>
          </a:prstGeom>
        </p:spPr>
      </p:pic>
    </p:spTree>
    <p:extLst>
      <p:ext uri="{BB962C8B-B14F-4D97-AF65-F5344CB8AC3E}">
        <p14:creationId xmlns:p14="http://schemas.microsoft.com/office/powerpoint/2010/main" val="17677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6D0CF34A-3C73-410A-B037-329174BA25F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err="1">
                <a:solidFill>
                  <a:srgbClr val="FFFFFF"/>
                </a:solidFill>
                <a:latin typeface="+mj-lt"/>
                <a:ea typeface="+mj-ea"/>
                <a:cs typeface="+mj-cs"/>
              </a:rPr>
              <a:t>Romeinen</a:t>
            </a:r>
            <a:r>
              <a:rPr lang="en-US" kern="1200" dirty="0">
                <a:solidFill>
                  <a:srgbClr val="FFFFFF"/>
                </a:solidFill>
                <a:latin typeface="+mj-lt"/>
                <a:ea typeface="+mj-ea"/>
                <a:cs typeface="+mj-cs"/>
              </a:rPr>
              <a:t> 8</a:t>
            </a:r>
          </a:p>
        </p:txBody>
      </p:sp>
      <p:sp>
        <p:nvSpPr>
          <p:cNvPr id="6" name="Tijdelijke aanduiding voor tekst 5">
            <a:extLst>
              <a:ext uri="{FF2B5EF4-FFF2-40B4-BE49-F238E27FC236}">
                <a16:creationId xmlns:a16="http://schemas.microsoft.com/office/drawing/2014/main" id="{59563C1D-C7D1-4435-B7A5-8194AC10E536}"/>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8749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CF34A-3C73-410A-B037-329174BA25F1}"/>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rPr>
              <a:t>Romeinen 8:17-25</a:t>
            </a:r>
          </a:p>
        </p:txBody>
      </p:sp>
      <p:sp>
        <p:nvSpPr>
          <p:cNvPr id="3" name="Tijdelijke aanduiding voor inhoud 2">
            <a:extLst>
              <a:ext uri="{FF2B5EF4-FFF2-40B4-BE49-F238E27FC236}">
                <a16:creationId xmlns:a16="http://schemas.microsoft.com/office/drawing/2014/main" id="{02ECD3F5-B0C4-439D-803C-FD941FCB7DCC}"/>
              </a:ext>
            </a:extLst>
          </p:cNvPr>
          <p:cNvSpPr>
            <a:spLocks noGrp="1"/>
          </p:cNvSpPr>
          <p:nvPr>
            <p:ph idx="1"/>
          </p:nvPr>
        </p:nvSpPr>
        <p:spPr>
          <a:xfrm>
            <a:off x="1371599" y="2318196"/>
            <a:ext cx="9724031" cy="4325199"/>
          </a:xfrm>
        </p:spPr>
        <p:txBody>
          <a:bodyPr anchor="ctr">
            <a:noAutofit/>
          </a:bodyPr>
          <a:lstStyle/>
          <a:p>
            <a:pPr marL="0" indent="0">
              <a:lnSpc>
                <a:spcPct val="100000"/>
              </a:lnSpc>
              <a:spcAft>
                <a:spcPts val="800"/>
              </a:spcAft>
              <a:buNone/>
            </a:pPr>
            <a:r>
              <a:rPr lang="nl-NL" sz="2000" dirty="0">
                <a:cs typeface="Times New Roman" panose="02020603050405020304" pitchFamily="18" charset="0"/>
              </a:rPr>
              <a:t>En nu we zijn kinderen zijn, zijn we ook zijn erfgenamen, erfgenamen van God. Samen met Christus zijn wij erfgenamen: wij moeten delen in zijn lijden om met hem te kunnen delen in Gods luister.</a:t>
            </a:r>
          </a:p>
          <a:p>
            <a:pPr marL="0" indent="0">
              <a:lnSpc>
                <a:spcPct val="100000"/>
              </a:lnSpc>
              <a:spcAft>
                <a:spcPts val="800"/>
              </a:spcAft>
              <a:buNone/>
            </a:pPr>
            <a:r>
              <a:rPr lang="nl-NL" sz="2000" dirty="0">
                <a:cs typeface="Times New Roman" panose="02020603050405020304" pitchFamily="18" charset="0"/>
              </a:rPr>
              <a:t>Ik ben ervan overtuigd dat het lijden van deze tijd in geen verhouding staat tot de luister die ons in de toekomst zal worden geopenbaard.</a:t>
            </a:r>
          </a:p>
          <a:p>
            <a:pPr marL="0" indent="0">
              <a:lnSpc>
                <a:spcPct val="100000"/>
              </a:lnSpc>
              <a:spcAft>
                <a:spcPts val="800"/>
              </a:spcAft>
              <a:buNone/>
            </a:pPr>
            <a:r>
              <a:rPr lang="nl-NL" sz="2000" dirty="0">
                <a:cs typeface="Times New Roman" panose="02020603050405020304" pitchFamily="18" charset="0"/>
              </a:rPr>
              <a:t>De schepping ziet er reikhalzend naar uit dat openbaar wordt wie Gods kinderen zijn.</a:t>
            </a:r>
          </a:p>
          <a:p>
            <a:pPr marL="0" indent="0">
              <a:lnSpc>
                <a:spcPct val="100000"/>
              </a:lnSpc>
              <a:spcAft>
                <a:spcPts val="800"/>
              </a:spcAft>
              <a:buNone/>
            </a:pPr>
            <a:r>
              <a:rPr lang="nl-NL" sz="2000" dirty="0">
                <a:cs typeface="Times New Roman" panose="02020603050405020304" pitchFamily="18" charset="0"/>
              </a:rPr>
              <a:t>Want de schepping is ten prooi aan zinloosheid, niet uit eigen wil, maar door hem die haar daaraan heeft onderworpen. Maar ze heeft hoop gekregen, omdat ook de schepping zelf zal worden bevrijd uit de slavernij van de vergankelijkheid en zal delen in de vrijheid en luister die Gods kinderen geschonken wordt.</a:t>
            </a:r>
          </a:p>
        </p:txBody>
      </p:sp>
    </p:spTree>
    <p:extLst>
      <p:ext uri="{BB962C8B-B14F-4D97-AF65-F5344CB8AC3E}">
        <p14:creationId xmlns:p14="http://schemas.microsoft.com/office/powerpoint/2010/main" val="410762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CF34A-3C73-410A-B037-329174BA25F1}"/>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Romeinen 8:17-25</a:t>
            </a:r>
          </a:p>
        </p:txBody>
      </p:sp>
      <p:sp>
        <p:nvSpPr>
          <p:cNvPr id="3" name="Tijdelijke aanduiding voor inhoud 2">
            <a:extLst>
              <a:ext uri="{FF2B5EF4-FFF2-40B4-BE49-F238E27FC236}">
                <a16:creationId xmlns:a16="http://schemas.microsoft.com/office/drawing/2014/main" id="{02ECD3F5-B0C4-439D-803C-FD941FCB7DCC}"/>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nl-NL" sz="2000" dirty="0">
                <a:effectLst/>
                <a:ea typeface="Calibri" panose="020F0502020204030204" pitchFamily="34" charset="0"/>
                <a:cs typeface="Times New Roman" panose="02020603050405020304" pitchFamily="18" charset="0"/>
              </a:rPr>
              <a:t>Wij weten dat de hele schepping nog altijd als in barensweeën zucht en lijdt.</a:t>
            </a:r>
          </a:p>
          <a:p>
            <a:pPr marL="0" indent="0">
              <a:spcAft>
                <a:spcPts val="800"/>
              </a:spcAft>
              <a:buNone/>
            </a:pPr>
            <a:r>
              <a:rPr lang="nl-NL" sz="2000" dirty="0">
                <a:effectLst/>
                <a:ea typeface="Calibri" panose="020F0502020204030204" pitchFamily="34" charset="0"/>
                <a:cs typeface="Times New Roman" panose="02020603050405020304" pitchFamily="18" charset="0"/>
              </a:rPr>
              <a:t>En dat niet alleen, ook wijzelf, die als voorschot de Geest hebben ontvangen, ook wij zuchten in onszelf in afwachting van de openbaring dat we kinderen van God zijn, de verlossing van ons sterfelijk bestaan.</a:t>
            </a:r>
          </a:p>
          <a:p>
            <a:pPr marL="0" indent="0">
              <a:spcAft>
                <a:spcPts val="800"/>
              </a:spcAft>
              <a:buNone/>
            </a:pPr>
            <a:r>
              <a:rPr lang="nl-NL" sz="2000" dirty="0">
                <a:effectLst/>
                <a:ea typeface="Calibri" panose="020F0502020204030204" pitchFamily="34" charset="0"/>
                <a:cs typeface="Times New Roman" panose="02020603050405020304" pitchFamily="18" charset="0"/>
              </a:rPr>
              <a:t>In deze hoop zijn we gered. Als we echter nu al zouden zien waarop we hopen, zou het geen hoop meer zijn. Wie hoopt er nog op wat hij al kan zien?</a:t>
            </a:r>
          </a:p>
          <a:p>
            <a:pPr marL="0" indent="0">
              <a:spcAft>
                <a:spcPts val="800"/>
              </a:spcAft>
              <a:buNone/>
            </a:pPr>
            <a:r>
              <a:rPr lang="nl-NL" sz="2000" dirty="0">
                <a:effectLst/>
                <a:ea typeface="Calibri" panose="020F0502020204030204" pitchFamily="34" charset="0"/>
                <a:cs typeface="Times New Roman" panose="02020603050405020304" pitchFamily="18" charset="0"/>
              </a:rPr>
              <a:t>Maar als wij hopen op wat nog niet zichtbaar is, blijven we in afwachting daarvan volharden.</a:t>
            </a:r>
            <a:endParaRPr lang="nl-NL" sz="2000" dirty="0"/>
          </a:p>
        </p:txBody>
      </p:sp>
    </p:spTree>
    <p:extLst>
      <p:ext uri="{BB962C8B-B14F-4D97-AF65-F5344CB8AC3E}">
        <p14:creationId xmlns:p14="http://schemas.microsoft.com/office/powerpoint/2010/main" val="66649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37F9D5-A70A-4387-B491-D12A33B7CDE9}"/>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Romeinen 8:37</a:t>
            </a:r>
          </a:p>
        </p:txBody>
      </p:sp>
      <p:sp>
        <p:nvSpPr>
          <p:cNvPr id="3" name="Tijdelijke aanduiding voor inhoud 2">
            <a:extLst>
              <a:ext uri="{FF2B5EF4-FFF2-40B4-BE49-F238E27FC236}">
                <a16:creationId xmlns:a16="http://schemas.microsoft.com/office/drawing/2014/main" id="{EEA875DE-E464-47FB-86FA-70146780940F}"/>
              </a:ext>
            </a:extLst>
          </p:cNvPr>
          <p:cNvSpPr>
            <a:spLocks noGrp="1"/>
          </p:cNvSpPr>
          <p:nvPr>
            <p:ph idx="1"/>
          </p:nvPr>
        </p:nvSpPr>
        <p:spPr>
          <a:xfrm>
            <a:off x="1371599" y="2318197"/>
            <a:ext cx="9724031" cy="3683358"/>
          </a:xfrm>
        </p:spPr>
        <p:txBody>
          <a:bodyPr anchor="ctr">
            <a:normAutofit/>
          </a:bodyPr>
          <a:lstStyle/>
          <a:p>
            <a:pPr marL="0" indent="0">
              <a:buNone/>
            </a:pPr>
            <a:r>
              <a:rPr lang="nl-NL" sz="2000" dirty="0"/>
              <a:t>NBV</a:t>
            </a:r>
          </a:p>
          <a:p>
            <a:pPr marL="0" indent="0">
              <a:buNone/>
            </a:pPr>
            <a:r>
              <a:rPr lang="nl-NL" sz="2000" dirty="0"/>
              <a:t>Maar wij zegevieren in dit alles glansrijk dankzij hem die ons heeft liefgehad.</a:t>
            </a:r>
          </a:p>
          <a:p>
            <a:pPr marL="0" indent="0">
              <a:buNone/>
            </a:pPr>
            <a:endParaRPr lang="nl-NL" sz="2000" dirty="0"/>
          </a:p>
          <a:p>
            <a:pPr marL="0" indent="0">
              <a:buNone/>
            </a:pPr>
            <a:r>
              <a:rPr lang="nl-NL" sz="2000" dirty="0"/>
              <a:t>NBG / HSV</a:t>
            </a:r>
          </a:p>
          <a:p>
            <a:pPr marL="0" indent="0">
              <a:buNone/>
            </a:pPr>
            <a:r>
              <a:rPr lang="nl-NL" sz="2000" dirty="0"/>
              <a:t>Maar in dit alles zijn wij meer dan overwinnaars door Hem Die ons heeft liefgehad.</a:t>
            </a:r>
          </a:p>
          <a:p>
            <a:endParaRPr lang="nl-NL" sz="2000" dirty="0"/>
          </a:p>
          <a:p>
            <a:pPr marL="0" indent="0">
              <a:buNone/>
            </a:pPr>
            <a:r>
              <a:rPr lang="nl-NL" sz="2000" dirty="0"/>
              <a:t>BB</a:t>
            </a:r>
          </a:p>
          <a:p>
            <a:pPr marL="0" indent="0">
              <a:buNone/>
            </a:pPr>
            <a:r>
              <a:rPr lang="nl-NL" sz="2000" dirty="0"/>
              <a:t>Maar in alle moeilijkheden zijn we meer dan overwinnaars, dankzij Hem die van ons houdt.</a:t>
            </a:r>
          </a:p>
        </p:txBody>
      </p:sp>
    </p:spTree>
    <p:extLst>
      <p:ext uri="{BB962C8B-B14F-4D97-AF65-F5344CB8AC3E}">
        <p14:creationId xmlns:p14="http://schemas.microsoft.com/office/powerpoint/2010/main" val="295717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CF34A-3C73-410A-B037-329174BA25F1}"/>
              </a:ext>
            </a:extLst>
          </p:cNvPr>
          <p:cNvSpPr>
            <a:spLocks noGrp="1"/>
          </p:cNvSpPr>
          <p:nvPr>
            <p:ph type="title"/>
          </p:nvPr>
        </p:nvSpPr>
        <p:spPr>
          <a:xfrm>
            <a:off x="466722" y="586855"/>
            <a:ext cx="3201366" cy="3387497"/>
          </a:xfrm>
        </p:spPr>
        <p:txBody>
          <a:bodyPr anchor="b">
            <a:normAutofit/>
          </a:bodyPr>
          <a:lstStyle/>
          <a:p>
            <a:pPr algn="r"/>
            <a:endParaRPr lang="nl-NL" sz="4000">
              <a:solidFill>
                <a:srgbClr val="FFFFFF"/>
              </a:solidFill>
            </a:endParaRPr>
          </a:p>
        </p:txBody>
      </p:sp>
      <p:sp>
        <p:nvSpPr>
          <p:cNvPr id="3" name="Tijdelijke aanduiding voor inhoud 2">
            <a:extLst>
              <a:ext uri="{FF2B5EF4-FFF2-40B4-BE49-F238E27FC236}">
                <a16:creationId xmlns:a16="http://schemas.microsoft.com/office/drawing/2014/main" id="{02ECD3F5-B0C4-439D-803C-FD941FCB7DCC}"/>
              </a:ext>
            </a:extLst>
          </p:cNvPr>
          <p:cNvSpPr>
            <a:spLocks noGrp="1"/>
          </p:cNvSpPr>
          <p:nvPr>
            <p:ph idx="1"/>
          </p:nvPr>
        </p:nvSpPr>
        <p:spPr>
          <a:xfrm>
            <a:off x="4810259" y="649480"/>
            <a:ext cx="6555347" cy="5546047"/>
          </a:xfrm>
        </p:spPr>
        <p:txBody>
          <a:bodyPr anchor="ctr">
            <a:normAutofit/>
          </a:bodyPr>
          <a:lstStyle/>
          <a:p>
            <a:pPr marL="0" indent="0">
              <a:spcAft>
                <a:spcPts val="800"/>
              </a:spcAft>
              <a:buNone/>
            </a:pPr>
            <a:r>
              <a:rPr lang="nl-NL" sz="2400" dirty="0">
                <a:effectLst/>
                <a:ea typeface="Calibri" panose="020F0502020204030204" pitchFamily="34" charset="0"/>
                <a:cs typeface="Times New Roman" panose="02020603050405020304" pitchFamily="18" charset="0"/>
              </a:rPr>
              <a:t>Vers 17 </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En nu we zijn kinderen zijn, zijn we ook zijn erfgenamen, erfgenamen van God. Samen met Christus zijn wij erfgenamen: wij moeten delen in zijn lijden om met hem te kunnen delen in Gods luister.</a:t>
            </a:r>
          </a:p>
          <a:p>
            <a:pPr marL="0" indent="0">
              <a:spcAft>
                <a:spcPts val="800"/>
              </a:spcAft>
              <a:buNone/>
            </a:pPr>
            <a:r>
              <a:rPr lang="nl-NL" sz="2400" dirty="0">
                <a:effectLst/>
                <a:ea typeface="Calibri" panose="020F0502020204030204" pitchFamily="34" charset="0"/>
                <a:cs typeface="Times New Roman" panose="02020603050405020304" pitchFamily="18" charset="0"/>
              </a:rPr>
              <a:t>Vers 18 </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Ik ben ervan overtuigd dat het lijden van deze tijd in geen verhouding staat tot de luister die ons in de toekomst zal worden geopenbaard.</a:t>
            </a:r>
            <a:endParaRPr lang="nl-NL" sz="2400" dirty="0"/>
          </a:p>
        </p:txBody>
      </p:sp>
    </p:spTree>
    <p:extLst>
      <p:ext uri="{BB962C8B-B14F-4D97-AF65-F5344CB8AC3E}">
        <p14:creationId xmlns:p14="http://schemas.microsoft.com/office/powerpoint/2010/main" val="298550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CF34A-3C73-410A-B037-329174BA25F1}"/>
              </a:ext>
            </a:extLst>
          </p:cNvPr>
          <p:cNvSpPr>
            <a:spLocks noGrp="1"/>
          </p:cNvSpPr>
          <p:nvPr>
            <p:ph type="title"/>
          </p:nvPr>
        </p:nvSpPr>
        <p:spPr>
          <a:xfrm>
            <a:off x="466722" y="586855"/>
            <a:ext cx="3201366" cy="3387497"/>
          </a:xfrm>
        </p:spPr>
        <p:txBody>
          <a:bodyPr anchor="b">
            <a:normAutofit/>
          </a:bodyPr>
          <a:lstStyle/>
          <a:p>
            <a:pPr algn="r"/>
            <a:endParaRPr lang="nl-NL" sz="4000">
              <a:solidFill>
                <a:srgbClr val="FFFFFF"/>
              </a:solidFill>
            </a:endParaRPr>
          </a:p>
        </p:txBody>
      </p:sp>
      <p:sp>
        <p:nvSpPr>
          <p:cNvPr id="3" name="Tijdelijke aanduiding voor inhoud 2">
            <a:extLst>
              <a:ext uri="{FF2B5EF4-FFF2-40B4-BE49-F238E27FC236}">
                <a16:creationId xmlns:a16="http://schemas.microsoft.com/office/drawing/2014/main" id="{02ECD3F5-B0C4-439D-803C-FD941FCB7DCC}"/>
              </a:ext>
            </a:extLst>
          </p:cNvPr>
          <p:cNvSpPr>
            <a:spLocks noGrp="1"/>
          </p:cNvSpPr>
          <p:nvPr>
            <p:ph idx="1"/>
          </p:nvPr>
        </p:nvSpPr>
        <p:spPr>
          <a:xfrm>
            <a:off x="4810259" y="649480"/>
            <a:ext cx="6555347" cy="5546047"/>
          </a:xfrm>
        </p:spPr>
        <p:txBody>
          <a:bodyPr anchor="ctr">
            <a:normAutofit lnSpcReduction="10000"/>
          </a:bodyPr>
          <a:lstStyle/>
          <a:p>
            <a:pPr marL="0" indent="0">
              <a:spcAft>
                <a:spcPts val="800"/>
              </a:spcAft>
              <a:buNone/>
            </a:pPr>
            <a:r>
              <a:rPr lang="nl-NL" sz="2400" dirty="0">
                <a:effectLst/>
                <a:ea typeface="Calibri" panose="020F0502020204030204" pitchFamily="34" charset="0"/>
                <a:cs typeface="Times New Roman" panose="02020603050405020304" pitchFamily="18" charset="0"/>
              </a:rPr>
              <a:t>Vers 19</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De schepping ziet er reikhalzend naar uit dat openbaar wordt wie Gods kinderen zijn.</a:t>
            </a:r>
          </a:p>
          <a:p>
            <a:pPr marL="0" indent="0">
              <a:spcAft>
                <a:spcPts val="800"/>
              </a:spcAft>
              <a:buNone/>
            </a:pPr>
            <a:r>
              <a:rPr lang="nl-NL" sz="2400" dirty="0">
                <a:effectLst/>
                <a:ea typeface="Calibri" panose="020F0502020204030204" pitchFamily="34" charset="0"/>
                <a:cs typeface="Times New Roman" panose="02020603050405020304" pitchFamily="18" charset="0"/>
              </a:rPr>
              <a:t>Vers 20</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Want de schepping is ten prooi aan zinloosheid, niet uit eigen wil, maar door hem die haar daaraan heeft onderworpen. Maar ze heeft hoop gekregen,</a:t>
            </a:r>
          </a:p>
          <a:p>
            <a:pPr marL="0" indent="0">
              <a:spcAft>
                <a:spcPts val="800"/>
              </a:spcAft>
              <a:buNone/>
            </a:pPr>
            <a:r>
              <a:rPr lang="nl-NL" sz="2400" dirty="0">
                <a:effectLst/>
                <a:ea typeface="Calibri" panose="020F0502020204030204" pitchFamily="34" charset="0"/>
                <a:cs typeface="Times New Roman" panose="02020603050405020304" pitchFamily="18" charset="0"/>
              </a:rPr>
              <a:t>Vers 21</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omdat ook de schepping zelf zal worden bevrijd uit de slavernij van de vergankelijkheid en zal delen in de vrijheid en luister die Gods kinderen geschonken wordt.</a:t>
            </a:r>
          </a:p>
          <a:p>
            <a:pPr marL="0" indent="0">
              <a:spcAft>
                <a:spcPts val="800"/>
              </a:spcAft>
              <a:buNone/>
            </a:pPr>
            <a:r>
              <a:rPr lang="nl-NL" sz="2400" dirty="0">
                <a:effectLst/>
                <a:ea typeface="Calibri" panose="020F0502020204030204" pitchFamily="34" charset="0"/>
                <a:cs typeface="Times New Roman" panose="02020603050405020304" pitchFamily="18" charset="0"/>
              </a:rPr>
              <a:t>Vers 22</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Wij weten dat de hele schepping nog altijd als in barensweeën zucht en lijdt.</a:t>
            </a:r>
            <a:endParaRPr lang="nl-NL" sz="2400" dirty="0"/>
          </a:p>
        </p:txBody>
      </p:sp>
    </p:spTree>
    <p:extLst>
      <p:ext uri="{BB962C8B-B14F-4D97-AF65-F5344CB8AC3E}">
        <p14:creationId xmlns:p14="http://schemas.microsoft.com/office/powerpoint/2010/main" val="19841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CF34A-3C73-410A-B037-329174BA25F1}"/>
              </a:ext>
            </a:extLst>
          </p:cNvPr>
          <p:cNvSpPr>
            <a:spLocks noGrp="1"/>
          </p:cNvSpPr>
          <p:nvPr>
            <p:ph type="title"/>
          </p:nvPr>
        </p:nvSpPr>
        <p:spPr>
          <a:xfrm>
            <a:off x="466722" y="586855"/>
            <a:ext cx="3201366" cy="3387497"/>
          </a:xfrm>
        </p:spPr>
        <p:txBody>
          <a:bodyPr anchor="b">
            <a:normAutofit/>
          </a:bodyPr>
          <a:lstStyle/>
          <a:p>
            <a:pPr algn="r"/>
            <a:endParaRPr lang="nl-NL" sz="4000" dirty="0">
              <a:solidFill>
                <a:srgbClr val="FFFFFF"/>
              </a:solidFill>
            </a:endParaRPr>
          </a:p>
        </p:txBody>
      </p:sp>
      <p:sp>
        <p:nvSpPr>
          <p:cNvPr id="3" name="Tijdelijke aanduiding voor inhoud 2">
            <a:extLst>
              <a:ext uri="{FF2B5EF4-FFF2-40B4-BE49-F238E27FC236}">
                <a16:creationId xmlns:a16="http://schemas.microsoft.com/office/drawing/2014/main" id="{02ECD3F5-B0C4-439D-803C-FD941FCB7DCC}"/>
              </a:ext>
            </a:extLst>
          </p:cNvPr>
          <p:cNvSpPr>
            <a:spLocks noGrp="1"/>
          </p:cNvSpPr>
          <p:nvPr>
            <p:ph idx="1"/>
          </p:nvPr>
        </p:nvSpPr>
        <p:spPr>
          <a:xfrm>
            <a:off x="4810259" y="649480"/>
            <a:ext cx="6555347" cy="5546047"/>
          </a:xfrm>
        </p:spPr>
        <p:txBody>
          <a:bodyPr anchor="ctr">
            <a:normAutofit/>
          </a:bodyPr>
          <a:lstStyle/>
          <a:p>
            <a:pPr marL="0" indent="0">
              <a:spcAft>
                <a:spcPts val="800"/>
              </a:spcAft>
              <a:buNone/>
            </a:pPr>
            <a:r>
              <a:rPr lang="nl-NL" sz="2400" dirty="0">
                <a:effectLst/>
                <a:ea typeface="Calibri" panose="020F0502020204030204" pitchFamily="34" charset="0"/>
                <a:cs typeface="Times New Roman" panose="02020603050405020304" pitchFamily="18" charset="0"/>
              </a:rPr>
              <a:t>Vers 23</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En dat niet alleen, ook wijzelf, die als voorschot de Geest hebben ontvangen, ook wij zuchten in onszelf in afwachting van de openbaring dat we kinderen van God zijn, de verlossing van ons sterfelijk bestaan.</a:t>
            </a:r>
          </a:p>
          <a:p>
            <a:pPr marL="0" indent="0">
              <a:spcAft>
                <a:spcPts val="800"/>
              </a:spcAft>
              <a:buNone/>
            </a:pPr>
            <a:r>
              <a:rPr lang="nl-NL" sz="2400" dirty="0">
                <a:effectLst/>
                <a:ea typeface="Calibri" panose="020F0502020204030204" pitchFamily="34" charset="0"/>
                <a:cs typeface="Times New Roman" panose="02020603050405020304" pitchFamily="18" charset="0"/>
              </a:rPr>
              <a:t>Vers 24</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In deze hoop zijn we gered. Als we echter nu al zouden zien waarop we hopen, zou het geen hoop meer zijn. Wie hoopt er nog op wat hij al kan zien?</a:t>
            </a:r>
          </a:p>
          <a:p>
            <a:pPr marL="0" indent="0">
              <a:spcAft>
                <a:spcPts val="800"/>
              </a:spcAft>
              <a:buNone/>
            </a:pPr>
            <a:r>
              <a:rPr lang="nl-NL" sz="2400" dirty="0">
                <a:effectLst/>
                <a:ea typeface="Calibri" panose="020F0502020204030204" pitchFamily="34" charset="0"/>
                <a:cs typeface="Times New Roman" panose="02020603050405020304" pitchFamily="18" charset="0"/>
              </a:rPr>
              <a:t>Vers 25</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Maar als wij hopen op wat nog niet zichtbaar is, blijven we in afwachting daarvan volharden.</a:t>
            </a:r>
            <a:endParaRPr lang="nl-NL" sz="2400" dirty="0"/>
          </a:p>
        </p:txBody>
      </p:sp>
    </p:spTree>
    <p:extLst>
      <p:ext uri="{BB962C8B-B14F-4D97-AF65-F5344CB8AC3E}">
        <p14:creationId xmlns:p14="http://schemas.microsoft.com/office/powerpoint/2010/main" val="40745251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693</Words>
  <Application>Microsoft Office PowerPoint</Application>
  <PresentationFormat>Breedbeeld</PresentationFormat>
  <Paragraphs>63</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Zondag 19 september</vt:lpstr>
      <vt:lpstr>PowerPoint-presentatie</vt:lpstr>
      <vt:lpstr>Romeinen 8</vt:lpstr>
      <vt:lpstr>Romeinen 8:17-25</vt:lpstr>
      <vt:lpstr>Romeinen 8:17-25</vt:lpstr>
      <vt:lpstr>Romeinen 8:37</vt:lpstr>
      <vt:lpstr>PowerPoint-presentatie</vt:lpstr>
      <vt:lpstr>PowerPoint-presentatie</vt:lpstr>
      <vt:lpstr>PowerPoint-presentatie</vt:lpstr>
      <vt:lpstr>PowerPoint-presentatie</vt:lpstr>
      <vt:lpstr>Sleutels</vt:lpstr>
      <vt:lpstr>Sleutels</vt:lpstr>
      <vt:lpstr>Sleutels</vt:lpstr>
      <vt:lpstr>Sleutels</vt:lpstr>
      <vt:lpstr>PowerPoint-presentatie</vt:lpstr>
      <vt:lpstr>PowerPoint-presentatie</vt:lpstr>
      <vt:lpstr>PowerPoint-presentatie</vt:lpstr>
      <vt:lpstr>Sleutels</vt:lpstr>
      <vt:lpstr>Wij zijn meer dan overwinnaars!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Zondag 19 september</dc:title>
  <dc:creator>Marjon Dijkman</dc:creator>
  <cp:lastModifiedBy>Marjon Dijkman</cp:lastModifiedBy>
  <cp:revision>8</cp:revision>
  <dcterms:created xsi:type="dcterms:W3CDTF">2021-09-18T17:50:44Z</dcterms:created>
  <dcterms:modified xsi:type="dcterms:W3CDTF">2021-09-18T19:45:17Z</dcterms:modified>
</cp:coreProperties>
</file>