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0" r:id="rId6"/>
    <p:sldId id="260" r:id="rId7"/>
    <p:sldId id="261" r:id="rId8"/>
    <p:sldId id="262" r:id="rId9"/>
    <p:sldId id="263" r:id="rId10"/>
    <p:sldId id="265" r:id="rId11"/>
    <p:sldId id="266" r:id="rId12"/>
    <p:sldId id="267" r:id="rId13"/>
    <p:sldId id="268" r:id="rId14"/>
    <p:sldId id="269" r:id="rId15"/>
    <p:sldId id="264"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0"/>
  </p:normalViewPr>
  <p:slideViewPr>
    <p:cSldViewPr snapToGrid="0">
      <p:cViewPr varScale="1">
        <p:scale>
          <a:sx n="90" d="100"/>
          <a:sy n="90" d="100"/>
        </p:scale>
        <p:origin x="232"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091F90-622D-9C98-880F-336ED5E6FF9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39B23A4-153B-280E-584D-B32BC7B9D5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B48E27F-361E-4077-E0C5-51C4ED9F9887}"/>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5" name="Tijdelijke aanduiding voor voettekst 4">
            <a:extLst>
              <a:ext uri="{FF2B5EF4-FFF2-40B4-BE49-F238E27FC236}">
                <a16:creationId xmlns:a16="http://schemas.microsoft.com/office/drawing/2014/main" id="{6E273907-C3E5-92BC-51FA-070901E0A53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403A6DB-E1C8-D8CC-7AA1-1BFE98D0029E}"/>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4220633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4A1554-DBDB-81D9-9122-64965414D2C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D6B5FD9-FDBE-5959-7DBD-B3A49851509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357C7F6-C8F4-4433-27C6-40C06C7C160E}"/>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5" name="Tijdelijke aanduiding voor voettekst 4">
            <a:extLst>
              <a:ext uri="{FF2B5EF4-FFF2-40B4-BE49-F238E27FC236}">
                <a16:creationId xmlns:a16="http://schemas.microsoft.com/office/drawing/2014/main" id="{DA625962-6941-0971-43B4-AFB509D9EE0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E6AA4A3-8F22-1CE4-147D-86E8A2212A29}"/>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1951370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2AC787B-90E2-6DB4-3691-4111A4767979}"/>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2635DDA1-7D80-AD3C-2033-1CAF3BA0AAA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3A3BCC3-A4F2-A846-AE79-C4A04326DA3A}"/>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5" name="Tijdelijke aanduiding voor voettekst 4">
            <a:extLst>
              <a:ext uri="{FF2B5EF4-FFF2-40B4-BE49-F238E27FC236}">
                <a16:creationId xmlns:a16="http://schemas.microsoft.com/office/drawing/2014/main" id="{B84481D9-2E4D-12BB-48C2-1DD36054A31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0D6C878-F74F-465D-48A9-5B37522CB283}"/>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42230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D2C9F6-040F-22EA-68CE-C059BE20417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6CAEE39-EDBC-046E-B5BB-FC3CD2E9868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9CFEBDD-A71B-0DB9-7965-A304CB570D38}"/>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5" name="Tijdelijke aanduiding voor voettekst 4">
            <a:extLst>
              <a:ext uri="{FF2B5EF4-FFF2-40B4-BE49-F238E27FC236}">
                <a16:creationId xmlns:a16="http://schemas.microsoft.com/office/drawing/2014/main" id="{33DF9D56-24EF-9405-AB75-280A115936E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52DEB9-5928-8533-49C6-14FB06DD66D6}"/>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315406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321E1A-CC63-B3BF-B9FE-11C61CF891F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68B5768-E83B-2C16-9069-2477920F43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73D926C-18D6-CC8D-1270-EE532D610C58}"/>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5" name="Tijdelijke aanduiding voor voettekst 4">
            <a:extLst>
              <a:ext uri="{FF2B5EF4-FFF2-40B4-BE49-F238E27FC236}">
                <a16:creationId xmlns:a16="http://schemas.microsoft.com/office/drawing/2014/main" id="{8C75A6A5-76B5-1592-F2C6-0B9C68DAF5B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D3EA7E1-4B6B-8B6C-21EC-380FBA31755D}"/>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2664550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579CD-D1D2-E2FA-AA73-FDA7B547D4E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6430686-E2F5-F18B-77D7-9073EA99E01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FB0122C-4AC2-0F25-8A8C-410C7D2BD2E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EB89AE2-1C91-D1EF-6D7D-C8736128DEAC}"/>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6" name="Tijdelijke aanduiding voor voettekst 5">
            <a:extLst>
              <a:ext uri="{FF2B5EF4-FFF2-40B4-BE49-F238E27FC236}">
                <a16:creationId xmlns:a16="http://schemas.microsoft.com/office/drawing/2014/main" id="{F7A9E9D9-7899-B47A-CAB5-E25E009A269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E6C9539-DF98-5CC1-3C7F-C46021104BB3}"/>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3827403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68665C-A8E6-70B7-3613-D8D9A38A908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FF79CC8-3AF7-F0A2-9686-C8FC7809A9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9131592-023D-C1F2-05F1-230B3438A89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8889651-A977-D410-3F0A-DCB7B3C7F1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6F44C1C-05EE-CB8D-19FB-AB1534DD308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AE16F3A-BC17-4293-FEED-3A56DEE7D6AE}"/>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8" name="Tijdelijke aanduiding voor voettekst 7">
            <a:extLst>
              <a:ext uri="{FF2B5EF4-FFF2-40B4-BE49-F238E27FC236}">
                <a16:creationId xmlns:a16="http://schemas.microsoft.com/office/drawing/2014/main" id="{E9884B0E-CAC4-5B6D-69C6-2E19E7321D4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2FA7086-886A-0A1A-8AED-E1E0C46409A9}"/>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42818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587BCF-1DF0-B8BF-6DC3-C96A889CA12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5280890-13FC-0291-DBA0-14EB3B25A3C0}"/>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4" name="Tijdelijke aanduiding voor voettekst 3">
            <a:extLst>
              <a:ext uri="{FF2B5EF4-FFF2-40B4-BE49-F238E27FC236}">
                <a16:creationId xmlns:a16="http://schemas.microsoft.com/office/drawing/2014/main" id="{8665FB41-A872-CE75-3BE1-EC7802C7921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AE7C43F-1BDA-D7B6-211E-948C767D995D}"/>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4280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C475BFF-1814-C62F-8239-D523125783A1}"/>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3" name="Tijdelijke aanduiding voor voettekst 2">
            <a:extLst>
              <a:ext uri="{FF2B5EF4-FFF2-40B4-BE49-F238E27FC236}">
                <a16:creationId xmlns:a16="http://schemas.microsoft.com/office/drawing/2014/main" id="{0FC8B406-7B94-95E1-090A-4C037BD17BB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80E6469-BFE2-E82C-1245-EBE66FE49314}"/>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190862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5DB991-0017-2573-F340-B0CDD4F4F43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ED07C51-30CE-33E9-7C9A-5559355371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2E99684-F23B-578B-72C8-F53D97910B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6809AB1-9DEA-5B16-89FE-4BBD09EED143}"/>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6" name="Tijdelijke aanduiding voor voettekst 5">
            <a:extLst>
              <a:ext uri="{FF2B5EF4-FFF2-40B4-BE49-F238E27FC236}">
                <a16:creationId xmlns:a16="http://schemas.microsoft.com/office/drawing/2014/main" id="{F63EBAA4-C045-E72D-A65C-1D49D4D99CA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B19E217-8DEA-BC0E-A830-B96AEBDE7170}"/>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115889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F95B8B-83CE-69C3-F9C1-C5CAD755CEE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AE47203-D534-3D6E-4E7C-A8A6A34652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FEDB079-DC75-B032-5271-59B168818A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69F5D2A-BED8-0DAD-0E3B-EEBFBA1A0148}"/>
              </a:ext>
            </a:extLst>
          </p:cNvPr>
          <p:cNvSpPr>
            <a:spLocks noGrp="1"/>
          </p:cNvSpPr>
          <p:nvPr>
            <p:ph type="dt" sz="half" idx="10"/>
          </p:nvPr>
        </p:nvSpPr>
        <p:spPr/>
        <p:txBody>
          <a:bodyPr/>
          <a:lstStyle/>
          <a:p>
            <a:fld id="{A58C79B7-907C-0C4A-BEC2-091E32816784}" type="datetimeFigureOut">
              <a:rPr lang="nl-NL" smtClean="0"/>
              <a:t>13-07-2023</a:t>
            </a:fld>
            <a:endParaRPr lang="nl-NL"/>
          </a:p>
        </p:txBody>
      </p:sp>
      <p:sp>
        <p:nvSpPr>
          <p:cNvPr id="6" name="Tijdelijke aanduiding voor voettekst 5">
            <a:extLst>
              <a:ext uri="{FF2B5EF4-FFF2-40B4-BE49-F238E27FC236}">
                <a16:creationId xmlns:a16="http://schemas.microsoft.com/office/drawing/2014/main" id="{B5BF3655-BBE1-A6D7-ADCB-53FB4686D80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2094FDC-DDF9-63D2-E842-07CADFD34928}"/>
              </a:ext>
            </a:extLst>
          </p:cNvPr>
          <p:cNvSpPr>
            <a:spLocks noGrp="1"/>
          </p:cNvSpPr>
          <p:nvPr>
            <p:ph type="sldNum" sz="quarter" idx="12"/>
          </p:nvPr>
        </p:nvSpPr>
        <p:spPr/>
        <p:txBody>
          <a:bodyPr/>
          <a:lstStyle/>
          <a:p>
            <a:fld id="{F23041E0-AF03-5C49-803F-B35A1852C1B5}" type="slidenum">
              <a:rPr lang="nl-NL" smtClean="0"/>
              <a:t>‹nr.›</a:t>
            </a:fld>
            <a:endParaRPr lang="nl-NL"/>
          </a:p>
        </p:txBody>
      </p:sp>
    </p:spTree>
    <p:extLst>
      <p:ext uri="{BB962C8B-B14F-4D97-AF65-F5344CB8AC3E}">
        <p14:creationId xmlns:p14="http://schemas.microsoft.com/office/powerpoint/2010/main" val="344285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1F1D03-5802-21CD-F1C2-245962436F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4AA1814-5A56-D1CA-82FE-6E05AB82F3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C2635C3-0120-9E68-F8F3-7BF05226A4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C79B7-907C-0C4A-BEC2-091E32816784}" type="datetimeFigureOut">
              <a:rPr lang="nl-NL" smtClean="0"/>
              <a:t>13-07-2023</a:t>
            </a:fld>
            <a:endParaRPr lang="nl-NL"/>
          </a:p>
        </p:txBody>
      </p:sp>
      <p:sp>
        <p:nvSpPr>
          <p:cNvPr id="5" name="Tijdelijke aanduiding voor voettekst 4">
            <a:extLst>
              <a:ext uri="{FF2B5EF4-FFF2-40B4-BE49-F238E27FC236}">
                <a16:creationId xmlns:a16="http://schemas.microsoft.com/office/drawing/2014/main" id="{FDCD5162-B475-DD6A-07A8-48EA15F3FB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DB00197-A19B-2FF6-587A-E3B7D6F2E5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041E0-AF03-5C49-803F-B35A1852C1B5}" type="slidenum">
              <a:rPr lang="nl-NL" smtClean="0"/>
              <a:t>‹nr.›</a:t>
            </a:fld>
            <a:endParaRPr lang="nl-NL"/>
          </a:p>
        </p:txBody>
      </p:sp>
    </p:spTree>
    <p:extLst>
      <p:ext uri="{BB962C8B-B14F-4D97-AF65-F5344CB8AC3E}">
        <p14:creationId xmlns:p14="http://schemas.microsoft.com/office/powerpoint/2010/main" val="2905432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5D30B1E-140E-4378-DC9D-360929F642E6}"/>
              </a:ext>
            </a:extLst>
          </p:cNvPr>
          <p:cNvSpPr>
            <a:spLocks noGrp="1"/>
          </p:cNvSpPr>
          <p:nvPr>
            <p:ph type="ctrTitle"/>
          </p:nvPr>
        </p:nvSpPr>
        <p:spPr>
          <a:xfrm>
            <a:off x="838199" y="1093788"/>
            <a:ext cx="10506455" cy="2967208"/>
          </a:xfrm>
        </p:spPr>
        <p:txBody>
          <a:bodyPr>
            <a:normAutofit/>
          </a:bodyPr>
          <a:lstStyle/>
          <a:p>
            <a:pPr algn="l"/>
            <a:r>
              <a:rPr lang="nl-NL" sz="8000"/>
              <a:t>Jezus Overwinnaar</a:t>
            </a:r>
          </a:p>
        </p:txBody>
      </p:sp>
      <p:sp>
        <p:nvSpPr>
          <p:cNvPr id="3" name="Ondertitel 2">
            <a:extLst>
              <a:ext uri="{FF2B5EF4-FFF2-40B4-BE49-F238E27FC236}">
                <a16:creationId xmlns:a16="http://schemas.microsoft.com/office/drawing/2014/main" id="{3FC88F4C-6B78-90AE-61B3-60C0D87786FA}"/>
              </a:ext>
            </a:extLst>
          </p:cNvPr>
          <p:cNvSpPr>
            <a:spLocks noGrp="1"/>
          </p:cNvSpPr>
          <p:nvPr>
            <p:ph type="subTitle" idx="1"/>
          </p:nvPr>
        </p:nvSpPr>
        <p:spPr>
          <a:xfrm>
            <a:off x="7400924" y="4619624"/>
            <a:ext cx="3946779" cy="1038225"/>
          </a:xfrm>
        </p:spPr>
        <p:txBody>
          <a:bodyPr>
            <a:normAutofit/>
          </a:bodyPr>
          <a:lstStyle/>
          <a:p>
            <a:pPr algn="r"/>
            <a:r>
              <a:rPr lang="nl-NL"/>
              <a:t>16 juli 2023</a:t>
            </a:r>
          </a:p>
        </p:txBody>
      </p:sp>
      <p:sp>
        <p:nvSpPr>
          <p:cNvPr id="30" name="Rectangle 2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2" name="Rectangle 3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7992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84DBE8A-D24A-9FA5-977A-67FADC196D13}"/>
              </a:ext>
            </a:extLst>
          </p:cNvPr>
          <p:cNvSpPr>
            <a:spLocks noGrp="1"/>
          </p:cNvSpPr>
          <p:nvPr>
            <p:ph type="title"/>
          </p:nvPr>
        </p:nvSpPr>
        <p:spPr>
          <a:xfrm>
            <a:off x="466722" y="586855"/>
            <a:ext cx="3201366" cy="3387497"/>
          </a:xfrm>
        </p:spPr>
        <p:txBody>
          <a:bodyPr anchor="b">
            <a:normAutofit/>
          </a:bodyPr>
          <a:lstStyle/>
          <a:p>
            <a:pPr algn="r"/>
            <a:endParaRPr lang="nl-NL" sz="4000">
              <a:solidFill>
                <a:srgbClr val="FFFFFF"/>
              </a:solidFill>
            </a:endParaRPr>
          </a:p>
        </p:txBody>
      </p:sp>
      <p:sp>
        <p:nvSpPr>
          <p:cNvPr id="3" name="Tijdelijke aanduiding voor inhoud 2">
            <a:extLst>
              <a:ext uri="{FF2B5EF4-FFF2-40B4-BE49-F238E27FC236}">
                <a16:creationId xmlns:a16="http://schemas.microsoft.com/office/drawing/2014/main" id="{BB8348F5-3477-26F2-9ED4-48115466D180}"/>
              </a:ext>
            </a:extLst>
          </p:cNvPr>
          <p:cNvSpPr>
            <a:spLocks noGrp="1"/>
          </p:cNvSpPr>
          <p:nvPr>
            <p:ph idx="1"/>
          </p:nvPr>
        </p:nvSpPr>
        <p:spPr>
          <a:xfrm>
            <a:off x="4810259" y="649480"/>
            <a:ext cx="6555347" cy="5546047"/>
          </a:xfrm>
        </p:spPr>
        <p:txBody>
          <a:bodyPr anchor="ctr">
            <a:normAutofit/>
          </a:bodyPr>
          <a:lstStyle/>
          <a:p>
            <a:pPr marL="0" indent="0">
              <a:buNone/>
            </a:pPr>
            <a:r>
              <a:rPr lang="nl-NL" i="1" kern="100" dirty="0">
                <a:effectLst/>
                <a:latin typeface="Calibri" panose="020F0502020204030204" pitchFamily="34" charset="0"/>
                <a:ea typeface="Calibri" panose="020F0502020204030204" pitchFamily="34" charset="0"/>
                <a:cs typeface="Times New Roman" panose="02020603050405020304" pitchFamily="18" charset="0"/>
              </a:rPr>
              <a:t>Wie zal ons scheiden van de liefde van Christus? Verdrukking, of benauwdheid, of vervolging, of honger, of naaktheid, of gevaar, of zwaard?</a:t>
            </a:r>
            <a:endParaRPr lang="nl-N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sz="2000" dirty="0"/>
          </a:p>
        </p:txBody>
      </p:sp>
    </p:spTree>
    <p:extLst>
      <p:ext uri="{BB962C8B-B14F-4D97-AF65-F5344CB8AC3E}">
        <p14:creationId xmlns:p14="http://schemas.microsoft.com/office/powerpoint/2010/main" val="31612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3650F79-1EB3-348C-D6A2-6851A978093C}"/>
              </a:ext>
            </a:extLst>
          </p:cNvPr>
          <p:cNvSpPr>
            <a:spLocks noGrp="1"/>
          </p:cNvSpPr>
          <p:nvPr>
            <p:ph type="title"/>
          </p:nvPr>
        </p:nvSpPr>
        <p:spPr>
          <a:xfrm>
            <a:off x="466722" y="586855"/>
            <a:ext cx="3201366" cy="3387497"/>
          </a:xfrm>
        </p:spPr>
        <p:txBody>
          <a:bodyPr anchor="b">
            <a:normAutofit/>
          </a:bodyPr>
          <a:lstStyle/>
          <a:p>
            <a:pPr algn="r"/>
            <a:endParaRPr lang="nl-NL" sz="4000">
              <a:solidFill>
                <a:srgbClr val="FFFFFF"/>
              </a:solidFill>
            </a:endParaRPr>
          </a:p>
        </p:txBody>
      </p:sp>
      <p:sp>
        <p:nvSpPr>
          <p:cNvPr id="3" name="Tijdelijke aanduiding voor inhoud 2">
            <a:extLst>
              <a:ext uri="{FF2B5EF4-FFF2-40B4-BE49-F238E27FC236}">
                <a16:creationId xmlns:a16="http://schemas.microsoft.com/office/drawing/2014/main" id="{995F86AF-4C65-47B9-0700-E3F7F021DA1B}"/>
              </a:ext>
            </a:extLst>
          </p:cNvPr>
          <p:cNvSpPr>
            <a:spLocks noGrp="1"/>
          </p:cNvSpPr>
          <p:nvPr>
            <p:ph idx="1"/>
          </p:nvPr>
        </p:nvSpPr>
        <p:spPr>
          <a:xfrm>
            <a:off x="4810259" y="649480"/>
            <a:ext cx="6555347" cy="5546047"/>
          </a:xfrm>
        </p:spPr>
        <p:txBody>
          <a:bodyPr anchor="ctr">
            <a:normAutofit lnSpcReduction="10000"/>
          </a:bodyPr>
          <a:lstStyle/>
          <a:p>
            <a:pPr marL="0" indent="0">
              <a:buNone/>
            </a:pPr>
            <a:r>
              <a:rPr lang="nl-NL" i="1" dirty="0">
                <a:effectLst/>
                <a:latin typeface="Calibri" panose="020F0502020204030204" pitchFamily="34" charset="0"/>
                <a:ea typeface="Calibri" panose="020F0502020204030204" pitchFamily="34" charset="0"/>
                <a:cs typeface="Times New Roman" panose="02020603050405020304" pitchFamily="18" charset="0"/>
              </a:rPr>
              <a:t>(Zoals geschreven staat: Want omwille van U worden wij de hele dag gedood, wij worden beschouwd als slachtschapen). </a:t>
            </a:r>
          </a:p>
          <a:p>
            <a:pPr marL="0" indent="0">
              <a:buNone/>
            </a:pPr>
            <a:endParaRPr lang="nl-NL" i="1" dirty="0">
              <a:latin typeface="Calibri" panose="020F0502020204030204" pitchFamily="34" charset="0"/>
              <a:cs typeface="Times New Roman" panose="02020603050405020304" pitchFamily="18" charset="0"/>
            </a:endParaRPr>
          </a:p>
          <a:p>
            <a:pPr marL="0" indent="0">
              <a:buNone/>
            </a:pPr>
            <a:r>
              <a:rPr lang="nl-NL" i="1" dirty="0">
                <a:latin typeface="Calibri" panose="020F0502020204030204" pitchFamily="34" charset="0"/>
                <a:cs typeface="Times New Roman" panose="02020603050405020304" pitchFamily="18" charset="0"/>
              </a:rPr>
              <a:t>Handelingen 16:23-25:</a:t>
            </a:r>
          </a:p>
          <a:p>
            <a:pPr marL="0" indent="0">
              <a:buNone/>
            </a:pPr>
            <a:r>
              <a:rPr lang="nl-NL" i="1" kern="100" dirty="0">
                <a:effectLst/>
                <a:latin typeface="Calibri" panose="020F0502020204030204" pitchFamily="34" charset="0"/>
                <a:ea typeface="Calibri" panose="020F0502020204030204" pitchFamily="34" charset="0"/>
                <a:cs typeface="Times New Roman" panose="02020603050405020304" pitchFamily="18" charset="0"/>
              </a:rPr>
              <a:t>En nadat zij hun veel slagen toegediend hadden, wierpen zij hen in de gevangenis en geboden de cipier hen zorgvuldig te bewaken. En toen hij dat bevel gekregen had, wierp hij hen in de binnenste kerker en zette hij hun voeten vast in het blok. En omstreeks middernacht baden Paulus en </a:t>
            </a:r>
            <a:r>
              <a:rPr lang="nl-NL" i="1" kern="100" dirty="0" err="1">
                <a:effectLst/>
                <a:latin typeface="Calibri" panose="020F0502020204030204" pitchFamily="34" charset="0"/>
                <a:ea typeface="Calibri" panose="020F0502020204030204" pitchFamily="34" charset="0"/>
                <a:cs typeface="Times New Roman" panose="02020603050405020304" pitchFamily="18" charset="0"/>
              </a:rPr>
              <a:t>Silas</a:t>
            </a:r>
            <a:r>
              <a:rPr lang="nl-NL" i="1" kern="100" dirty="0">
                <a:effectLst/>
                <a:latin typeface="Calibri" panose="020F0502020204030204" pitchFamily="34" charset="0"/>
                <a:ea typeface="Calibri" panose="020F0502020204030204" pitchFamily="34" charset="0"/>
                <a:cs typeface="Times New Roman" panose="02020603050405020304" pitchFamily="18" charset="0"/>
              </a:rPr>
              <a:t> en zongen lofzangen voor God. En de gevangenen luisterden naar hen. </a:t>
            </a:r>
            <a:endParaRPr lang="nl-N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sz="2000" dirty="0"/>
          </a:p>
        </p:txBody>
      </p:sp>
    </p:spTree>
    <p:extLst>
      <p:ext uri="{BB962C8B-B14F-4D97-AF65-F5344CB8AC3E}">
        <p14:creationId xmlns:p14="http://schemas.microsoft.com/office/powerpoint/2010/main" val="575137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E92D1E4-E5A8-B8C6-9E60-139B7541964D}"/>
              </a:ext>
            </a:extLst>
          </p:cNvPr>
          <p:cNvSpPr>
            <a:spLocks noGrp="1"/>
          </p:cNvSpPr>
          <p:nvPr>
            <p:ph type="title"/>
          </p:nvPr>
        </p:nvSpPr>
        <p:spPr>
          <a:xfrm>
            <a:off x="466722" y="586855"/>
            <a:ext cx="3201366" cy="3387497"/>
          </a:xfrm>
        </p:spPr>
        <p:txBody>
          <a:bodyPr anchor="b">
            <a:normAutofit/>
          </a:bodyPr>
          <a:lstStyle/>
          <a:p>
            <a:pPr algn="r"/>
            <a:endParaRPr lang="nl-NL" sz="4000">
              <a:solidFill>
                <a:srgbClr val="FFFFFF"/>
              </a:solidFill>
            </a:endParaRPr>
          </a:p>
        </p:txBody>
      </p:sp>
      <p:sp>
        <p:nvSpPr>
          <p:cNvPr id="3" name="Tijdelijke aanduiding voor inhoud 2">
            <a:extLst>
              <a:ext uri="{FF2B5EF4-FFF2-40B4-BE49-F238E27FC236}">
                <a16:creationId xmlns:a16="http://schemas.microsoft.com/office/drawing/2014/main" id="{B6F6BC6E-2A61-26A7-B470-9817A250741E}"/>
              </a:ext>
            </a:extLst>
          </p:cNvPr>
          <p:cNvSpPr>
            <a:spLocks noGrp="1"/>
          </p:cNvSpPr>
          <p:nvPr>
            <p:ph idx="1"/>
          </p:nvPr>
        </p:nvSpPr>
        <p:spPr>
          <a:xfrm>
            <a:off x="4810259" y="649480"/>
            <a:ext cx="6555347" cy="5546047"/>
          </a:xfrm>
        </p:spPr>
        <p:txBody>
          <a:bodyPr anchor="ctr">
            <a:normAutofit/>
          </a:bodyPr>
          <a:lstStyle/>
          <a:p>
            <a:pPr marL="0" indent="0">
              <a:buNone/>
            </a:pPr>
            <a:r>
              <a:rPr lang="nl-NL" i="1" dirty="0">
                <a:effectLst/>
                <a:latin typeface="Calibri" panose="020F0502020204030204" pitchFamily="34" charset="0"/>
                <a:ea typeface="Calibri" panose="020F0502020204030204" pitchFamily="34" charset="0"/>
                <a:cs typeface="Times New Roman" panose="02020603050405020304" pitchFamily="18" charset="0"/>
              </a:rPr>
              <a:t>Maar in dit alles zijn wij meer dan overwinnaars door Hem Die ons heeft liefgehad</a:t>
            </a:r>
            <a:r>
              <a:rPr lang="nl-NL" dirty="0">
                <a:effectLst/>
              </a:rPr>
              <a:t> </a:t>
            </a:r>
            <a:endParaRPr lang="nl-NL" dirty="0"/>
          </a:p>
        </p:txBody>
      </p:sp>
    </p:spTree>
    <p:extLst>
      <p:ext uri="{BB962C8B-B14F-4D97-AF65-F5344CB8AC3E}">
        <p14:creationId xmlns:p14="http://schemas.microsoft.com/office/powerpoint/2010/main" val="2211359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759BF48-B9D2-5D6E-E248-B4C8611D48A0}"/>
              </a:ext>
            </a:extLst>
          </p:cNvPr>
          <p:cNvSpPr>
            <a:spLocks noGrp="1"/>
          </p:cNvSpPr>
          <p:nvPr>
            <p:ph type="title"/>
          </p:nvPr>
        </p:nvSpPr>
        <p:spPr>
          <a:xfrm>
            <a:off x="466722" y="586855"/>
            <a:ext cx="3201366" cy="3387497"/>
          </a:xfrm>
        </p:spPr>
        <p:txBody>
          <a:bodyPr anchor="b">
            <a:normAutofit/>
          </a:bodyPr>
          <a:lstStyle/>
          <a:p>
            <a:pPr algn="r"/>
            <a:endParaRPr lang="nl-NL" sz="4000">
              <a:solidFill>
                <a:srgbClr val="FFFFFF"/>
              </a:solidFill>
            </a:endParaRPr>
          </a:p>
        </p:txBody>
      </p:sp>
      <p:sp>
        <p:nvSpPr>
          <p:cNvPr id="3" name="Tijdelijke aanduiding voor inhoud 2">
            <a:extLst>
              <a:ext uri="{FF2B5EF4-FFF2-40B4-BE49-F238E27FC236}">
                <a16:creationId xmlns:a16="http://schemas.microsoft.com/office/drawing/2014/main" id="{17D4B88D-858D-A64D-FE16-0B536492E147}"/>
              </a:ext>
            </a:extLst>
          </p:cNvPr>
          <p:cNvSpPr>
            <a:spLocks noGrp="1"/>
          </p:cNvSpPr>
          <p:nvPr>
            <p:ph idx="1"/>
          </p:nvPr>
        </p:nvSpPr>
        <p:spPr>
          <a:xfrm>
            <a:off x="4810259" y="649480"/>
            <a:ext cx="6555347" cy="5546047"/>
          </a:xfrm>
        </p:spPr>
        <p:txBody>
          <a:bodyPr anchor="ctr">
            <a:normAutofit/>
          </a:bodyPr>
          <a:lstStyle/>
          <a:p>
            <a:pPr marL="0" indent="0">
              <a:buNone/>
            </a:pPr>
            <a:r>
              <a:rPr lang="nl-NL" i="1" kern="100" dirty="0">
                <a:effectLst/>
                <a:latin typeface="Calibri" panose="020F0502020204030204" pitchFamily="34" charset="0"/>
                <a:ea typeface="Calibri" panose="020F0502020204030204" pitchFamily="34" charset="0"/>
                <a:cs typeface="Times New Roman" panose="02020603050405020304" pitchFamily="18" charset="0"/>
              </a:rPr>
              <a:t>Want ik ben ervan overtuigd dat noch dood, noch leven, noch engelen, noch overheden, noch tegenwoordige, noch toekomstige dingen, noch hoogte, noch diepte, noch enig ander schepsel ons zal kunnen scheiden van de liefde van God in Christus Jezus, onze Heere. </a:t>
            </a:r>
            <a:endParaRPr lang="nl-N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sz="2000" dirty="0"/>
          </a:p>
        </p:txBody>
      </p:sp>
    </p:spTree>
    <p:extLst>
      <p:ext uri="{BB962C8B-B14F-4D97-AF65-F5344CB8AC3E}">
        <p14:creationId xmlns:p14="http://schemas.microsoft.com/office/powerpoint/2010/main" val="2400842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9B8A236-DEED-ECA5-EB9A-338F95D99403}"/>
              </a:ext>
            </a:extLst>
          </p:cNvPr>
          <p:cNvSpPr>
            <a:spLocks noGrp="1"/>
          </p:cNvSpPr>
          <p:nvPr>
            <p:ph type="title"/>
          </p:nvPr>
        </p:nvSpPr>
        <p:spPr>
          <a:xfrm>
            <a:off x="466722" y="586855"/>
            <a:ext cx="3201366" cy="3387497"/>
          </a:xfrm>
        </p:spPr>
        <p:txBody>
          <a:bodyPr anchor="b">
            <a:normAutofit/>
          </a:bodyPr>
          <a:lstStyle/>
          <a:p>
            <a:pPr algn="r"/>
            <a:r>
              <a:rPr lang="nl-NL" sz="4000">
                <a:solidFill>
                  <a:srgbClr val="FFFFFF"/>
                </a:solidFill>
              </a:rPr>
              <a:t>De stad herbouwen</a:t>
            </a:r>
          </a:p>
        </p:txBody>
      </p:sp>
      <p:sp>
        <p:nvSpPr>
          <p:cNvPr id="3" name="Tijdelijke aanduiding voor inhoud 2">
            <a:extLst>
              <a:ext uri="{FF2B5EF4-FFF2-40B4-BE49-F238E27FC236}">
                <a16:creationId xmlns:a16="http://schemas.microsoft.com/office/drawing/2014/main" id="{E769C4C3-A951-526A-B4E9-22F6C51EA74C}"/>
              </a:ext>
            </a:extLst>
          </p:cNvPr>
          <p:cNvSpPr>
            <a:spLocks noGrp="1"/>
          </p:cNvSpPr>
          <p:nvPr>
            <p:ph idx="1"/>
          </p:nvPr>
        </p:nvSpPr>
        <p:spPr>
          <a:xfrm>
            <a:off x="4810259" y="649480"/>
            <a:ext cx="6555347" cy="5546047"/>
          </a:xfrm>
        </p:spPr>
        <p:txBody>
          <a:bodyPr anchor="ctr">
            <a:normAutofit/>
          </a:bodyPr>
          <a:lstStyle/>
          <a:p>
            <a:pPr marL="0" indent="0">
              <a:buNone/>
            </a:pPr>
            <a:r>
              <a:rPr lang="nl-NL" i="1" dirty="0">
                <a:effectLst/>
                <a:latin typeface="Calibri" panose="020F0502020204030204" pitchFamily="34" charset="0"/>
                <a:ea typeface="Calibri" panose="020F0502020204030204" pitchFamily="34" charset="0"/>
                <a:cs typeface="Times New Roman" panose="02020603050405020304" pitchFamily="18" charset="0"/>
              </a:rPr>
              <a:t>Mattheus 10: 26- 27</a:t>
            </a:r>
          </a:p>
          <a:p>
            <a:pPr marL="0" indent="0">
              <a:buNone/>
            </a:pPr>
            <a:r>
              <a:rPr lang="nl-NL" i="1" dirty="0">
                <a:effectLst/>
                <a:latin typeface="Calibri" panose="020F0502020204030204" pitchFamily="34" charset="0"/>
                <a:ea typeface="Calibri" panose="020F0502020204030204" pitchFamily="34" charset="0"/>
                <a:cs typeface="Times New Roman" panose="02020603050405020304" pitchFamily="18" charset="0"/>
              </a:rPr>
              <a:t>Wees dus niet bevreesd voor hen, want er is niets bedekt wat niet geopenbaard zal worden, en er is niets verborgen wat niet bekend zal worden. Wat Ik u zeg in het duister zeg het in het licht; en wat u hoort in het oor, predik dat op de daken</a:t>
            </a:r>
            <a:r>
              <a:rPr lang="nl-NL" i="1" dirty="0">
                <a:latin typeface="Calibri" panose="020F0502020204030204" pitchFamily="34" charset="0"/>
                <a:ea typeface="Calibri" panose="020F0502020204030204" pitchFamily="34" charset="0"/>
                <a:cs typeface="Times New Roman" panose="02020603050405020304" pitchFamily="18" charset="0"/>
              </a:rPr>
              <a:t>.</a:t>
            </a:r>
            <a:endParaRPr lang="nl-NL" i="1" dirty="0"/>
          </a:p>
        </p:txBody>
      </p:sp>
    </p:spTree>
    <p:extLst>
      <p:ext uri="{BB962C8B-B14F-4D97-AF65-F5344CB8AC3E}">
        <p14:creationId xmlns:p14="http://schemas.microsoft.com/office/powerpoint/2010/main" val="3133193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E0D9A-128F-714A-BCFE-C32B39AD730B}"/>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2A451D98-7CB6-9A9F-C9AA-E2A4B6688017}"/>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2354009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C3605F-FB1A-144C-BBBB-D1B6374B4D4C}"/>
              </a:ext>
            </a:extLst>
          </p:cNvPr>
          <p:cNvSpPr>
            <a:spLocks noGrp="1"/>
          </p:cNvSpPr>
          <p:nvPr>
            <p:ph type="title"/>
          </p:nvPr>
        </p:nvSpPr>
        <p:spPr>
          <a:xfrm>
            <a:off x="826396" y="586855"/>
            <a:ext cx="4230100" cy="3387497"/>
          </a:xfrm>
        </p:spPr>
        <p:txBody>
          <a:bodyPr vert="horz" lIns="91440" tIns="45720" rIns="91440" bIns="45720" rtlCol="0" anchor="b">
            <a:normAutofit/>
          </a:bodyPr>
          <a:lstStyle/>
          <a:p>
            <a:pPr algn="r"/>
            <a:r>
              <a:rPr lang="en-US" sz="4000" kern="1200">
                <a:solidFill>
                  <a:srgbClr val="FFFFFF"/>
                </a:solidFill>
                <a:latin typeface="+mj-lt"/>
                <a:ea typeface="+mj-ea"/>
                <a:cs typeface="+mj-cs"/>
              </a:rPr>
              <a:t>Thema:</a:t>
            </a:r>
          </a:p>
        </p:txBody>
      </p:sp>
      <p:sp>
        <p:nvSpPr>
          <p:cNvPr id="3" name="Tijdelijke aanduiding voor inhoud 2">
            <a:extLst>
              <a:ext uri="{FF2B5EF4-FFF2-40B4-BE49-F238E27FC236}">
                <a16:creationId xmlns:a16="http://schemas.microsoft.com/office/drawing/2014/main" id="{05F241DA-DAB9-BC33-C25A-4639FE56EA5F}"/>
              </a:ext>
            </a:extLst>
          </p:cNvPr>
          <p:cNvSpPr>
            <a:spLocks noGrp="1"/>
          </p:cNvSpPr>
          <p:nvPr>
            <p:ph idx="1"/>
          </p:nvPr>
        </p:nvSpPr>
        <p:spPr>
          <a:xfrm>
            <a:off x="6503158" y="649480"/>
            <a:ext cx="4862447" cy="5546047"/>
          </a:xfrm>
        </p:spPr>
        <p:txBody>
          <a:bodyPr vert="horz" lIns="91440" tIns="45720" rIns="91440" bIns="45720" rtlCol="0" anchor="ctr">
            <a:normAutofit/>
          </a:bodyPr>
          <a:lstStyle/>
          <a:p>
            <a:pPr marL="0" indent="0">
              <a:buNone/>
            </a:pPr>
            <a:r>
              <a:rPr lang="en-US" kern="1200" dirty="0" err="1">
                <a:latin typeface="+mn-lt"/>
                <a:ea typeface="+mn-ea"/>
                <a:cs typeface="+mn-cs"/>
              </a:rPr>
              <a:t>Een</a:t>
            </a:r>
            <a:r>
              <a:rPr lang="en-US" kern="1200" dirty="0">
                <a:latin typeface="+mn-lt"/>
                <a:ea typeface="+mn-ea"/>
                <a:cs typeface="+mn-cs"/>
              </a:rPr>
              <a:t> </a:t>
            </a:r>
            <a:r>
              <a:rPr lang="en-US" kern="1200" dirty="0" err="1">
                <a:latin typeface="+mn-lt"/>
                <a:ea typeface="+mn-ea"/>
                <a:cs typeface="+mn-cs"/>
              </a:rPr>
              <a:t>bemoediging</a:t>
            </a:r>
            <a:r>
              <a:rPr lang="en-US" kern="1200" dirty="0">
                <a:latin typeface="+mn-lt"/>
                <a:ea typeface="+mn-ea"/>
                <a:cs typeface="+mn-cs"/>
              </a:rPr>
              <a:t> om het land van </a:t>
            </a:r>
            <a:r>
              <a:rPr lang="en-US" kern="1200" dirty="0" err="1">
                <a:latin typeface="+mn-lt"/>
                <a:ea typeface="+mn-ea"/>
                <a:cs typeface="+mn-cs"/>
              </a:rPr>
              <a:t>herstel</a:t>
            </a:r>
            <a:r>
              <a:rPr lang="en-US" kern="1200" dirty="0">
                <a:latin typeface="+mn-lt"/>
                <a:ea typeface="+mn-ea"/>
                <a:cs typeface="+mn-cs"/>
              </a:rPr>
              <a:t> in </a:t>
            </a:r>
            <a:r>
              <a:rPr lang="en-US" kern="1200" dirty="0" err="1">
                <a:latin typeface="+mn-lt"/>
                <a:ea typeface="+mn-ea"/>
                <a:cs typeface="+mn-cs"/>
              </a:rPr>
              <a:t>te</a:t>
            </a:r>
            <a:r>
              <a:rPr lang="en-US" kern="1200" dirty="0">
                <a:latin typeface="+mn-lt"/>
                <a:ea typeface="+mn-ea"/>
                <a:cs typeface="+mn-cs"/>
              </a:rPr>
              <a:t> </a:t>
            </a:r>
            <a:r>
              <a:rPr lang="en-US" kern="1200" dirty="0" err="1">
                <a:latin typeface="+mn-lt"/>
                <a:ea typeface="+mn-ea"/>
                <a:cs typeface="+mn-cs"/>
              </a:rPr>
              <a:t>nemen</a:t>
            </a:r>
            <a:r>
              <a:rPr lang="en-US" kern="1200" dirty="0">
                <a:latin typeface="+mn-lt"/>
                <a:ea typeface="+mn-ea"/>
                <a:cs typeface="+mn-cs"/>
              </a:rPr>
              <a:t> en </a:t>
            </a:r>
            <a:r>
              <a:rPr lang="en-US" kern="1200" dirty="0" err="1">
                <a:latin typeface="+mn-lt"/>
                <a:ea typeface="+mn-ea"/>
                <a:cs typeface="+mn-cs"/>
              </a:rPr>
              <a:t>vooruit</a:t>
            </a:r>
            <a:r>
              <a:rPr lang="en-US" kern="1200" dirty="0">
                <a:latin typeface="+mn-lt"/>
                <a:ea typeface="+mn-ea"/>
                <a:cs typeface="+mn-cs"/>
              </a:rPr>
              <a:t> </a:t>
            </a:r>
            <a:r>
              <a:rPr lang="en-US" kern="1200" dirty="0" err="1">
                <a:latin typeface="+mn-lt"/>
                <a:ea typeface="+mn-ea"/>
                <a:cs typeface="+mn-cs"/>
              </a:rPr>
              <a:t>te</a:t>
            </a:r>
            <a:r>
              <a:rPr lang="en-US" kern="1200" dirty="0">
                <a:latin typeface="+mn-lt"/>
                <a:ea typeface="+mn-ea"/>
                <a:cs typeface="+mn-cs"/>
              </a:rPr>
              <a:t> </a:t>
            </a:r>
            <a:r>
              <a:rPr lang="en-US" kern="1200" dirty="0" err="1">
                <a:latin typeface="+mn-lt"/>
                <a:ea typeface="+mn-ea"/>
                <a:cs typeface="+mn-cs"/>
              </a:rPr>
              <a:t>gaan</a:t>
            </a:r>
            <a:r>
              <a:rPr lang="en-US" sz="3200" kern="1200" dirty="0">
                <a:latin typeface="+mn-lt"/>
                <a:ea typeface="+mn-ea"/>
                <a:cs typeface="+mn-cs"/>
              </a:rPr>
              <a:t>.</a:t>
            </a:r>
          </a:p>
        </p:txBody>
      </p:sp>
    </p:spTree>
    <p:extLst>
      <p:ext uri="{BB962C8B-B14F-4D97-AF65-F5344CB8AC3E}">
        <p14:creationId xmlns:p14="http://schemas.microsoft.com/office/powerpoint/2010/main" val="2397588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6E7BC99-71E8-442A-607D-CEA6D4EC3497}"/>
              </a:ext>
            </a:extLst>
          </p:cNvPr>
          <p:cNvSpPr>
            <a:spLocks noGrp="1"/>
          </p:cNvSpPr>
          <p:nvPr>
            <p:ph type="title"/>
          </p:nvPr>
        </p:nvSpPr>
        <p:spPr>
          <a:xfrm>
            <a:off x="466722" y="586855"/>
            <a:ext cx="3201366" cy="3387497"/>
          </a:xfrm>
        </p:spPr>
        <p:txBody>
          <a:bodyPr anchor="b">
            <a:normAutofit/>
          </a:bodyPr>
          <a:lstStyle/>
          <a:p>
            <a:pPr algn="r"/>
            <a:r>
              <a:rPr lang="nl-NL" sz="4000">
                <a:solidFill>
                  <a:srgbClr val="FFFFFF"/>
                </a:solidFill>
              </a:rPr>
              <a:t>Overzicht van de Romeinenbrief</a:t>
            </a:r>
          </a:p>
        </p:txBody>
      </p:sp>
      <p:sp>
        <p:nvSpPr>
          <p:cNvPr id="3" name="Tijdelijke aanduiding voor inhoud 2">
            <a:extLst>
              <a:ext uri="{FF2B5EF4-FFF2-40B4-BE49-F238E27FC236}">
                <a16:creationId xmlns:a16="http://schemas.microsoft.com/office/drawing/2014/main" id="{A16D3841-D877-3838-75D0-05CF82A74990}"/>
              </a:ext>
            </a:extLst>
          </p:cNvPr>
          <p:cNvSpPr>
            <a:spLocks noGrp="1"/>
          </p:cNvSpPr>
          <p:nvPr>
            <p:ph idx="1"/>
          </p:nvPr>
        </p:nvSpPr>
        <p:spPr>
          <a:xfrm>
            <a:off x="4810259" y="649480"/>
            <a:ext cx="6555347" cy="5546047"/>
          </a:xfrm>
        </p:spPr>
        <p:txBody>
          <a:bodyPr anchor="ctr">
            <a:normAutofit/>
          </a:bodyPr>
          <a:lstStyle/>
          <a:p>
            <a:r>
              <a:rPr lang="nl-NL" dirty="0"/>
              <a:t>Paulus, geroepen apostel voor de heidenen,</a:t>
            </a:r>
          </a:p>
          <a:p>
            <a:r>
              <a:rPr lang="nl-NL" dirty="0"/>
              <a:t>Schrijft aan de gemeenten in Rome om eenheid te bewerken,</a:t>
            </a:r>
          </a:p>
          <a:p>
            <a:r>
              <a:rPr lang="nl-NL" dirty="0"/>
              <a:t>Legt als fundament voor de eenheid het offer van Jezus uit,</a:t>
            </a:r>
          </a:p>
          <a:p>
            <a:r>
              <a:rPr lang="nl-NL" dirty="0"/>
              <a:t>Werkt rechtvaardiging door geloof alleen uit,</a:t>
            </a:r>
          </a:p>
          <a:p>
            <a:r>
              <a:rPr lang="nl-NL" dirty="0"/>
              <a:t>Laat zien dat we deel uit maken van de grote, multi-etnische familie van God door Zijn Geest.</a:t>
            </a:r>
          </a:p>
        </p:txBody>
      </p:sp>
    </p:spTree>
    <p:extLst>
      <p:ext uri="{BB962C8B-B14F-4D97-AF65-F5344CB8AC3E}">
        <p14:creationId xmlns:p14="http://schemas.microsoft.com/office/powerpoint/2010/main" val="2037181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36FC24D-0451-7AB9-CEAD-F872FB5636AA}"/>
              </a:ext>
            </a:extLst>
          </p:cNvPr>
          <p:cNvSpPr>
            <a:spLocks noGrp="1"/>
          </p:cNvSpPr>
          <p:nvPr>
            <p:ph type="title"/>
          </p:nvPr>
        </p:nvSpPr>
        <p:spPr>
          <a:xfrm>
            <a:off x="466722" y="586855"/>
            <a:ext cx="3201366" cy="3387497"/>
          </a:xfrm>
        </p:spPr>
        <p:txBody>
          <a:bodyPr anchor="b">
            <a:normAutofit/>
          </a:bodyPr>
          <a:lstStyle/>
          <a:p>
            <a:pPr algn="r"/>
            <a:r>
              <a:rPr lang="nl-NL" sz="4000">
                <a:solidFill>
                  <a:srgbClr val="FFFFFF"/>
                </a:solidFill>
              </a:rPr>
              <a:t>Overzicht van de Romeinenbrief</a:t>
            </a:r>
          </a:p>
        </p:txBody>
      </p:sp>
      <p:sp>
        <p:nvSpPr>
          <p:cNvPr id="3" name="Tijdelijke aanduiding voor inhoud 2">
            <a:extLst>
              <a:ext uri="{FF2B5EF4-FFF2-40B4-BE49-F238E27FC236}">
                <a16:creationId xmlns:a16="http://schemas.microsoft.com/office/drawing/2014/main" id="{BED3F77E-8CB9-325B-89B2-F1D7D0534F3C}"/>
              </a:ext>
            </a:extLst>
          </p:cNvPr>
          <p:cNvSpPr>
            <a:spLocks noGrp="1"/>
          </p:cNvSpPr>
          <p:nvPr>
            <p:ph idx="1"/>
          </p:nvPr>
        </p:nvSpPr>
        <p:spPr>
          <a:xfrm>
            <a:off x="4810259" y="649480"/>
            <a:ext cx="6555347" cy="5546047"/>
          </a:xfrm>
        </p:spPr>
        <p:txBody>
          <a:bodyPr anchor="ctr">
            <a:normAutofit/>
          </a:bodyPr>
          <a:lstStyle/>
          <a:p>
            <a:pPr marL="0" indent="0">
              <a:buNone/>
            </a:pPr>
            <a:r>
              <a:rPr lang="nl-NL" dirty="0"/>
              <a:t>Basis stellingen in deze brief:</a:t>
            </a:r>
          </a:p>
          <a:p>
            <a:pPr>
              <a:buFontTx/>
              <a:buChar char="-"/>
            </a:pPr>
            <a:r>
              <a:rPr lang="nl-NL" dirty="0"/>
              <a:t>De hele mensheid zit verstrikt in zonde en heeft redding nodig.</a:t>
            </a:r>
          </a:p>
          <a:p>
            <a:pPr>
              <a:buFontTx/>
              <a:buChar char="-"/>
            </a:pPr>
            <a:r>
              <a:rPr lang="nl-NL" dirty="0"/>
              <a:t>De redding kunnen we niet bereiken door onze best te doen,</a:t>
            </a:r>
          </a:p>
          <a:p>
            <a:pPr>
              <a:buFontTx/>
              <a:buChar char="-"/>
            </a:pPr>
            <a:r>
              <a:rPr lang="nl-NL" dirty="0"/>
              <a:t>God is rechtvaardig en barmhartig, dit krijgt vorm in de oplossing die Hij geeft door de dood en opstanding van Jezus heen,</a:t>
            </a:r>
          </a:p>
          <a:p>
            <a:pPr>
              <a:buFontTx/>
              <a:buChar char="-"/>
            </a:pPr>
            <a:r>
              <a:rPr lang="nl-NL" dirty="0"/>
              <a:t>Dit maakt ons een familie van mensen door culturen, kerken en generaties heen, verbonden door geloof en één in Hem.</a:t>
            </a:r>
          </a:p>
          <a:p>
            <a:pPr>
              <a:buFontTx/>
              <a:buChar char="-"/>
            </a:pPr>
            <a:endParaRPr lang="nl-NL" sz="2000" dirty="0"/>
          </a:p>
        </p:txBody>
      </p:sp>
    </p:spTree>
    <p:extLst>
      <p:ext uri="{BB962C8B-B14F-4D97-AF65-F5344CB8AC3E}">
        <p14:creationId xmlns:p14="http://schemas.microsoft.com/office/powerpoint/2010/main" val="235180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5093ECC-8BEB-4546-A80D-0B4887662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descr="Afbeelding met hemel, buitenshuis, astronomie, landschap&#10;&#10;Automatisch gegenereerde beschrijving">
            <a:extLst>
              <a:ext uri="{FF2B5EF4-FFF2-40B4-BE49-F238E27FC236}">
                <a16:creationId xmlns:a16="http://schemas.microsoft.com/office/drawing/2014/main" id="{2636E8EC-3B7A-85DF-E721-BC0525542949}"/>
              </a:ext>
            </a:extLst>
          </p:cNvPr>
          <p:cNvPicPr>
            <a:picLocks noGrp="1" noChangeAspect="1"/>
          </p:cNvPicPr>
          <p:nvPr>
            <p:ph idx="1"/>
          </p:nvPr>
        </p:nvPicPr>
        <p:blipFill rotWithShape="1">
          <a:blip r:embed="rId2"/>
          <a:srcRect t="13131" b="7652"/>
          <a:stretch/>
        </p:blipFill>
        <p:spPr>
          <a:xfrm>
            <a:off x="684575" y="685800"/>
            <a:ext cx="10821625" cy="5486400"/>
          </a:xfrm>
          <a:prstGeom prst="rect">
            <a:avLst/>
          </a:prstGeom>
        </p:spPr>
      </p:pic>
    </p:spTree>
    <p:extLst>
      <p:ext uri="{BB962C8B-B14F-4D97-AF65-F5344CB8AC3E}">
        <p14:creationId xmlns:p14="http://schemas.microsoft.com/office/powerpoint/2010/main" val="3181985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9C46D0B-CA4E-6613-CE1C-8B2E6528DC3D}"/>
              </a:ext>
            </a:extLst>
          </p:cNvPr>
          <p:cNvSpPr>
            <a:spLocks noGrp="1"/>
          </p:cNvSpPr>
          <p:nvPr>
            <p:ph type="title"/>
          </p:nvPr>
        </p:nvSpPr>
        <p:spPr>
          <a:xfrm>
            <a:off x="466722" y="586855"/>
            <a:ext cx="3201366" cy="3387497"/>
          </a:xfrm>
        </p:spPr>
        <p:txBody>
          <a:bodyPr anchor="b">
            <a:normAutofit/>
          </a:bodyPr>
          <a:lstStyle/>
          <a:p>
            <a:pPr algn="r"/>
            <a:r>
              <a:rPr lang="nl-NL" sz="4000">
                <a:solidFill>
                  <a:srgbClr val="FFFFFF"/>
                </a:solidFill>
              </a:rPr>
              <a:t>Romeinen 8:31-39</a:t>
            </a:r>
          </a:p>
        </p:txBody>
      </p:sp>
      <p:sp>
        <p:nvSpPr>
          <p:cNvPr id="5" name="Tijdelijke aanduiding voor inhoud 4">
            <a:extLst>
              <a:ext uri="{FF2B5EF4-FFF2-40B4-BE49-F238E27FC236}">
                <a16:creationId xmlns:a16="http://schemas.microsoft.com/office/drawing/2014/main" id="{DEBE9EE4-C171-D9C0-F7AA-F7C738AED06F}"/>
              </a:ext>
            </a:extLst>
          </p:cNvPr>
          <p:cNvSpPr>
            <a:spLocks noGrp="1"/>
          </p:cNvSpPr>
          <p:nvPr>
            <p:ph idx="1"/>
          </p:nvPr>
        </p:nvSpPr>
        <p:spPr>
          <a:xfrm>
            <a:off x="4810259" y="649480"/>
            <a:ext cx="6555347" cy="5546047"/>
          </a:xfrm>
        </p:spPr>
        <p:txBody>
          <a:bodyPr anchor="ctr">
            <a:normAutofit fontScale="92500" lnSpcReduction="10000"/>
          </a:bodyPr>
          <a:lstStyle/>
          <a:p>
            <a:pPr marL="0" indent="0">
              <a:buNone/>
            </a:pPr>
            <a:r>
              <a:rPr lang="nl-NL" i="1" kern="100" dirty="0">
                <a:effectLst/>
                <a:latin typeface="Calibri" panose="020F0502020204030204" pitchFamily="34" charset="0"/>
                <a:ea typeface="Calibri" panose="020F0502020204030204" pitchFamily="34" charset="0"/>
                <a:cs typeface="Times New Roman" panose="02020603050405020304" pitchFamily="18" charset="0"/>
              </a:rPr>
              <a:t>Wat zullen wij dan over deze dingen zeggen? Als God voor ons is, wie zal tegen ons zijn? Hoe zal Hij, Die zelfs Zijn eigen Zoon niet gespaard maar voor ons allen overgegeven heeft, ons ook met Hem niet alle dingen schenken?</a:t>
            </a:r>
            <a:endParaRPr lang="nl-N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NL" i="1" kern="100" dirty="0">
                <a:effectLst/>
                <a:latin typeface="Calibri" panose="020F0502020204030204" pitchFamily="34" charset="0"/>
                <a:ea typeface="Calibri" panose="020F0502020204030204" pitchFamily="34" charset="0"/>
                <a:cs typeface="Times New Roman" panose="02020603050405020304" pitchFamily="18" charset="0"/>
              </a:rPr>
              <a:t>Wie zal beschuldigingen inbrengen tegen de uitverkorenen van God? God is het die rechtvaardigt. Wie is het die verdoemt? Christus is het Die gestorven is, ja wat meer is, Die ook opgewekt is, Die ook aan de rechterhand van God is, Die ook voor ons pleit. Wie zal ons scheiden van de liefde van Christus? Verdrukking, of benauwdheid, of vervolging, of honger, of naaktheid, of gevaar, of zwaard</a:t>
            </a:r>
            <a:r>
              <a:rPr lang="nl-NL" sz="2000" b="1" i="1" kern="100" dirty="0">
                <a:effectLst/>
                <a:latin typeface="Calibri" panose="020F0502020204030204" pitchFamily="34" charset="0"/>
                <a:ea typeface="Calibri" panose="020F0502020204030204" pitchFamily="34" charset="0"/>
                <a:cs typeface="Times New Roman" panose="02020603050405020304" pitchFamily="18" charset="0"/>
              </a:rPr>
              <a:t>?</a:t>
            </a:r>
            <a:endParaRPr lang="nl-NL"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sz="2000" dirty="0"/>
          </a:p>
        </p:txBody>
      </p:sp>
    </p:spTree>
    <p:extLst>
      <p:ext uri="{BB962C8B-B14F-4D97-AF65-F5344CB8AC3E}">
        <p14:creationId xmlns:p14="http://schemas.microsoft.com/office/powerpoint/2010/main" val="3615223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337BCF0-674B-941A-51E6-697AA27B9624}"/>
              </a:ext>
            </a:extLst>
          </p:cNvPr>
          <p:cNvSpPr>
            <a:spLocks noGrp="1"/>
          </p:cNvSpPr>
          <p:nvPr>
            <p:ph type="title"/>
          </p:nvPr>
        </p:nvSpPr>
        <p:spPr>
          <a:xfrm>
            <a:off x="466722" y="586855"/>
            <a:ext cx="3201366" cy="3387497"/>
          </a:xfrm>
        </p:spPr>
        <p:txBody>
          <a:bodyPr anchor="b">
            <a:normAutofit/>
          </a:bodyPr>
          <a:lstStyle/>
          <a:p>
            <a:pPr algn="r"/>
            <a:endParaRPr lang="nl-NL" sz="4000">
              <a:solidFill>
                <a:srgbClr val="FFFFFF"/>
              </a:solidFill>
            </a:endParaRPr>
          </a:p>
        </p:txBody>
      </p:sp>
      <p:sp>
        <p:nvSpPr>
          <p:cNvPr id="3" name="Tijdelijke aanduiding voor inhoud 2">
            <a:extLst>
              <a:ext uri="{FF2B5EF4-FFF2-40B4-BE49-F238E27FC236}">
                <a16:creationId xmlns:a16="http://schemas.microsoft.com/office/drawing/2014/main" id="{6C8F0DC8-ACF3-9642-35DE-6D0BD37BA201}"/>
              </a:ext>
            </a:extLst>
          </p:cNvPr>
          <p:cNvSpPr>
            <a:spLocks noGrp="1"/>
          </p:cNvSpPr>
          <p:nvPr>
            <p:ph idx="1"/>
          </p:nvPr>
        </p:nvSpPr>
        <p:spPr>
          <a:xfrm>
            <a:off x="4810259" y="649480"/>
            <a:ext cx="6555347" cy="5546047"/>
          </a:xfrm>
        </p:spPr>
        <p:txBody>
          <a:bodyPr anchor="ctr">
            <a:normAutofit/>
          </a:bodyPr>
          <a:lstStyle/>
          <a:p>
            <a:pPr marL="0" indent="0">
              <a:buNone/>
            </a:pPr>
            <a:r>
              <a:rPr lang="nl-NL" i="1" kern="100" dirty="0">
                <a:effectLst/>
                <a:latin typeface="Calibri" panose="020F0502020204030204" pitchFamily="34" charset="0"/>
                <a:ea typeface="Calibri" panose="020F0502020204030204" pitchFamily="34" charset="0"/>
                <a:cs typeface="Times New Roman" panose="02020603050405020304" pitchFamily="18" charset="0"/>
              </a:rPr>
              <a:t>(Zoals geschreven staat: Want omwille van U worden wij de hele dag gedood, wij worden beschouwd als slachtschapen). Maar in dit alles zijn wij meer dan overwinnaars door Hem Die ons heeft liefgehad. Want ik ben ervan overtuigd dat noch dood, noch leven, noch engelen, noch overheden, noch tegenwoordige, noch toekomstige dingen, noch hoogte, noch diepte, noch enig ander schepsel ons zal kunnen scheiden van de liefde van God in Christus Jezus, onze Heere. </a:t>
            </a:r>
            <a:endParaRPr lang="nl-N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sz="2000" dirty="0"/>
          </a:p>
        </p:txBody>
      </p:sp>
    </p:spTree>
    <p:extLst>
      <p:ext uri="{BB962C8B-B14F-4D97-AF65-F5344CB8AC3E}">
        <p14:creationId xmlns:p14="http://schemas.microsoft.com/office/powerpoint/2010/main" val="357965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C255AC1-3599-24F8-C33B-8053500AA337}"/>
              </a:ext>
            </a:extLst>
          </p:cNvPr>
          <p:cNvSpPr>
            <a:spLocks noGrp="1"/>
          </p:cNvSpPr>
          <p:nvPr>
            <p:ph type="title"/>
          </p:nvPr>
        </p:nvSpPr>
        <p:spPr>
          <a:xfrm>
            <a:off x="466722" y="586855"/>
            <a:ext cx="3201366" cy="3387497"/>
          </a:xfrm>
        </p:spPr>
        <p:txBody>
          <a:bodyPr anchor="b">
            <a:normAutofit/>
          </a:bodyPr>
          <a:lstStyle/>
          <a:p>
            <a:pPr algn="r"/>
            <a:endParaRPr lang="nl-NL" sz="4000">
              <a:solidFill>
                <a:srgbClr val="FFFFFF"/>
              </a:solidFill>
            </a:endParaRPr>
          </a:p>
        </p:txBody>
      </p:sp>
      <p:sp>
        <p:nvSpPr>
          <p:cNvPr id="3" name="Tijdelijke aanduiding voor inhoud 2">
            <a:extLst>
              <a:ext uri="{FF2B5EF4-FFF2-40B4-BE49-F238E27FC236}">
                <a16:creationId xmlns:a16="http://schemas.microsoft.com/office/drawing/2014/main" id="{B200ADC2-F1C1-CF22-1FF9-723BC8E11EFC}"/>
              </a:ext>
            </a:extLst>
          </p:cNvPr>
          <p:cNvSpPr>
            <a:spLocks noGrp="1"/>
          </p:cNvSpPr>
          <p:nvPr>
            <p:ph idx="1"/>
          </p:nvPr>
        </p:nvSpPr>
        <p:spPr>
          <a:xfrm>
            <a:off x="4810259" y="649480"/>
            <a:ext cx="6555347" cy="5546047"/>
          </a:xfrm>
        </p:spPr>
        <p:txBody>
          <a:bodyPr anchor="ctr">
            <a:normAutofit/>
          </a:bodyPr>
          <a:lstStyle/>
          <a:p>
            <a:pPr marL="0" indent="0">
              <a:buNone/>
            </a:pPr>
            <a:r>
              <a:rPr lang="nl-NL" i="1" kern="100" dirty="0">
                <a:effectLst/>
                <a:latin typeface="Calibri" panose="020F0502020204030204" pitchFamily="34" charset="0"/>
                <a:ea typeface="Calibri" panose="020F0502020204030204" pitchFamily="34" charset="0"/>
                <a:cs typeface="Times New Roman" panose="02020603050405020304" pitchFamily="18" charset="0"/>
              </a:rPr>
              <a:t>Wat zullen wij dan over deze dingen zeggen? Als God voor ons is, wie zal tegen ons zijn? Hoe zal Hij, Die zelfs Zijn eigen Zoon niet gespaard maar voor ons allen overgegeven heeft, ons ook met Hem niet alle dingen schenken?</a:t>
            </a:r>
            <a:endParaRPr lang="nl-N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sz="2000" dirty="0"/>
          </a:p>
        </p:txBody>
      </p:sp>
    </p:spTree>
    <p:extLst>
      <p:ext uri="{BB962C8B-B14F-4D97-AF65-F5344CB8AC3E}">
        <p14:creationId xmlns:p14="http://schemas.microsoft.com/office/powerpoint/2010/main" val="1540532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8C609F6-6FE6-ED4F-98BB-EDE14F9A95A3}"/>
              </a:ext>
            </a:extLst>
          </p:cNvPr>
          <p:cNvSpPr>
            <a:spLocks noGrp="1"/>
          </p:cNvSpPr>
          <p:nvPr>
            <p:ph type="title"/>
          </p:nvPr>
        </p:nvSpPr>
        <p:spPr>
          <a:xfrm>
            <a:off x="466722" y="586855"/>
            <a:ext cx="3201366" cy="3387497"/>
          </a:xfrm>
        </p:spPr>
        <p:txBody>
          <a:bodyPr anchor="b">
            <a:normAutofit/>
          </a:bodyPr>
          <a:lstStyle/>
          <a:p>
            <a:pPr algn="r"/>
            <a:endParaRPr lang="nl-NL" sz="4000">
              <a:solidFill>
                <a:srgbClr val="FFFFFF"/>
              </a:solidFill>
            </a:endParaRPr>
          </a:p>
        </p:txBody>
      </p:sp>
      <p:sp>
        <p:nvSpPr>
          <p:cNvPr id="3" name="Tijdelijke aanduiding voor inhoud 2">
            <a:extLst>
              <a:ext uri="{FF2B5EF4-FFF2-40B4-BE49-F238E27FC236}">
                <a16:creationId xmlns:a16="http://schemas.microsoft.com/office/drawing/2014/main" id="{7A9B5FC2-B293-2FA1-D4D9-90215433077D}"/>
              </a:ext>
            </a:extLst>
          </p:cNvPr>
          <p:cNvSpPr>
            <a:spLocks noGrp="1"/>
          </p:cNvSpPr>
          <p:nvPr>
            <p:ph idx="1"/>
          </p:nvPr>
        </p:nvSpPr>
        <p:spPr>
          <a:xfrm>
            <a:off x="4810259" y="649480"/>
            <a:ext cx="6555347" cy="5546047"/>
          </a:xfrm>
        </p:spPr>
        <p:txBody>
          <a:bodyPr anchor="ctr">
            <a:normAutofit/>
          </a:bodyPr>
          <a:lstStyle/>
          <a:p>
            <a:pPr marL="0" indent="0">
              <a:buNone/>
            </a:pPr>
            <a:r>
              <a:rPr lang="nl-NL" dirty="0"/>
              <a:t>Het gaat niet om wat tegen ons is, maar Wie voor ons is. </a:t>
            </a:r>
          </a:p>
          <a:p>
            <a:pPr marL="0" indent="0">
              <a:buNone/>
            </a:pPr>
            <a:endParaRPr lang="nl-NL" dirty="0"/>
          </a:p>
          <a:p>
            <a:pPr marL="0" indent="0">
              <a:buNone/>
            </a:pPr>
            <a:r>
              <a:rPr lang="nl-NL" i="1" dirty="0">
                <a:effectLst/>
                <a:latin typeface="Calibri" panose="020F0502020204030204" pitchFamily="34" charset="0"/>
                <a:ea typeface="Calibri" panose="020F0502020204030204" pitchFamily="34" charset="0"/>
                <a:cs typeface="Times New Roman" panose="02020603050405020304" pitchFamily="18" charset="0"/>
              </a:rPr>
              <a:t>Wie zal beschuldigingen inbrengen tegen de uitverkorenen van God? God is het die rechtvaardigt. Wie is het die verdoemt? Christus is het Die gestorven is, ja wat meer is, Die ook opgewekt is, Die ook aan de rechterhand van God is, Die ook voor ons pleit. </a:t>
            </a:r>
            <a:endParaRPr lang="nl-NL" dirty="0"/>
          </a:p>
          <a:p>
            <a:pPr marL="0" indent="0">
              <a:buNone/>
            </a:pPr>
            <a:endParaRPr lang="nl-NL" sz="2000" dirty="0"/>
          </a:p>
          <a:p>
            <a:pPr marL="0" indent="0">
              <a:buNone/>
            </a:pPr>
            <a:endParaRPr lang="nl-NL" sz="2000" dirty="0"/>
          </a:p>
        </p:txBody>
      </p:sp>
    </p:spTree>
    <p:extLst>
      <p:ext uri="{BB962C8B-B14F-4D97-AF65-F5344CB8AC3E}">
        <p14:creationId xmlns:p14="http://schemas.microsoft.com/office/powerpoint/2010/main" val="4150650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3535</TotalTime>
  <Words>758</Words>
  <Application>Microsoft Macintosh PowerPoint</Application>
  <PresentationFormat>Breedbeeld</PresentationFormat>
  <Paragraphs>34</Paragraphs>
  <Slides>15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Arial</vt:lpstr>
      <vt:lpstr>Calibri</vt:lpstr>
      <vt:lpstr>Calibri Light</vt:lpstr>
      <vt:lpstr>Kantoorthema</vt:lpstr>
      <vt:lpstr>Jezus Overwinnaar</vt:lpstr>
      <vt:lpstr>Thema:</vt:lpstr>
      <vt:lpstr>Overzicht van de Romeinenbrief</vt:lpstr>
      <vt:lpstr>Overzicht van de Romeinenbrief</vt:lpstr>
      <vt:lpstr>PowerPoint-presentatie</vt:lpstr>
      <vt:lpstr>Romeinen 8:31-39</vt:lpstr>
      <vt:lpstr>PowerPoint-presentatie</vt:lpstr>
      <vt:lpstr>PowerPoint-presentatie</vt:lpstr>
      <vt:lpstr>PowerPoint-presentatie</vt:lpstr>
      <vt:lpstr>PowerPoint-presentatie</vt:lpstr>
      <vt:lpstr>PowerPoint-presentatie</vt:lpstr>
      <vt:lpstr>PowerPoint-presentatie</vt:lpstr>
      <vt:lpstr>PowerPoint-presentatie</vt:lpstr>
      <vt:lpstr>De stad herbouwen</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Jezus Overwinnaar</dc:title>
  <dc:creator>Hanneke Hubregtse-Berens</dc:creator>
  <cp:lastModifiedBy>Hanneke Hubregtse-Berens</cp:lastModifiedBy>
  <cp:revision>3</cp:revision>
  <dcterms:created xsi:type="dcterms:W3CDTF">2023-07-13T19:01:30Z</dcterms:created>
  <dcterms:modified xsi:type="dcterms:W3CDTF">2023-07-16T05:57:15Z</dcterms:modified>
</cp:coreProperties>
</file>