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78" r:id="rId5"/>
    <p:sldId id="279" r:id="rId6"/>
    <p:sldId id="280" r:id="rId7"/>
    <p:sldId id="281" r:id="rId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3" d="100"/>
          <a:sy n="83" d="100"/>
        </p:scale>
        <p:origin x="686" y="77"/>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9F3AC2-7F66-4DDD-80D5-3596BEDED6D1}" type="datetime1">
              <a:rPr lang="nl-NL" smtClean="0"/>
              <a:t>26-1-2023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90EAF0-F49B-4B3A-8B4B-238ABFD12E05}" type="slidenum">
              <a:rPr lang="nl-NL" smtClean="0"/>
              <a:t>‹nr.›</a:t>
            </a:fld>
            <a:endParaRPr lang="nl-NL" dirty="0"/>
          </a:p>
        </p:txBody>
      </p:sp>
    </p:spTree>
    <p:extLst>
      <p:ext uri="{BB962C8B-B14F-4D97-AF65-F5344CB8AC3E}">
        <p14:creationId xmlns:p14="http://schemas.microsoft.com/office/powerpoint/2010/main" val="861197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EB079-61E4-4BBB-A44C-A56370A34A68}" type="datetime1">
              <a:rPr lang="nl-NL" smtClean="0"/>
              <a:pPr/>
              <a:t>26-1-2023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nl-NL" noProof="0" smtClean="0"/>
              <a:t>‹nr.›</a:t>
            </a:fld>
            <a:endParaRPr lang="nl-NL"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2E6DE88F-1F85-4A27-9D34-D74A50E7B0DA}" type="slidenum">
              <a:rPr lang="nl-NL" smtClean="0"/>
              <a:t>1</a:t>
            </a:fld>
            <a:endParaRPr lang="nl-NL" dirty="0"/>
          </a:p>
        </p:txBody>
      </p:sp>
    </p:spTree>
    <p:extLst>
      <p:ext uri="{BB962C8B-B14F-4D97-AF65-F5344CB8AC3E}">
        <p14:creationId xmlns:p14="http://schemas.microsoft.com/office/powerpoint/2010/main" val="418694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nl-NL"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2E6DE88F-1F85-4A27-9D34-D74A50E7B0DA}" type="slidenum">
              <a:rPr lang="nl-NL" smtClean="0"/>
              <a:t>4</a:t>
            </a:fld>
            <a:endParaRPr lang="nl-NL" dirty="0"/>
          </a:p>
        </p:txBody>
      </p:sp>
    </p:spTree>
    <p:extLst>
      <p:ext uri="{BB962C8B-B14F-4D97-AF65-F5344CB8AC3E}">
        <p14:creationId xmlns:p14="http://schemas.microsoft.com/office/powerpoint/2010/main" val="61606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nl-NL" noProof="0"/>
              <a:t>Klik om stijl te bewerken</a:t>
            </a:r>
            <a:endParaRPr lang="nl-NL" noProof="0" dirty="0"/>
          </a:p>
        </p:txBody>
      </p:sp>
      <p:sp>
        <p:nvSpPr>
          <p:cNvPr id="3" name="Subtitel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Klikken om de ondertitelstijl van het model te bewerken</a:t>
            </a:r>
            <a:endParaRPr lang="nl-NL" noProof="0" dirty="0"/>
          </a:p>
        </p:txBody>
      </p:sp>
      <p:sp>
        <p:nvSpPr>
          <p:cNvPr id="4" name="Tijdelijke aanduiding voor datum 3"/>
          <p:cNvSpPr>
            <a:spLocks noGrp="1"/>
          </p:cNvSpPr>
          <p:nvPr>
            <p:ph type="dt" sz="half" idx="10"/>
          </p:nvPr>
        </p:nvSpPr>
        <p:spPr/>
        <p:txBody>
          <a:bodyPr rtlCol="0"/>
          <a:lstStyle/>
          <a:p>
            <a:pPr rtl="0"/>
            <a:fld id="{3868A05C-044B-4E00-B38E-F125E612CF77}" type="datetime1">
              <a:rPr lang="nl-NL" noProof="0" smtClean="0"/>
              <a:t>26-1-2023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Afbeelding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el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FA9557FC-BE87-4300-A747-AC4B3F32A4D1}"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3795" y="608437"/>
            <a:ext cx="10353762" cy="3534344"/>
          </a:xfrm>
        </p:spPr>
        <p:txBody>
          <a:bodyPr rtlCol="0" anchor="ctr">
            <a:normAutofit/>
          </a:bodyPr>
          <a:lstStyle>
            <a:lvl1pPr>
              <a:defRPr sz="4000"/>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C99D7D39-6C08-4962-A8A9-2DC2F44F5EA6}"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46212" y="609600"/>
            <a:ext cx="9302752" cy="2992904"/>
          </a:xfrm>
        </p:spPr>
        <p:txBody>
          <a:bodyPr rtlCol="0" anchor="ctr">
            <a:normAutofit/>
          </a:bodyPr>
          <a:lstStyle>
            <a:lvl1pPr>
              <a:defRPr sz="3600"/>
            </a:lvl1pPr>
          </a:lstStyle>
          <a:p>
            <a:pPr rtl="0"/>
            <a:r>
              <a:rPr lang="nl-NL" noProof="0"/>
              <a:t>Klik om stijl te bewerken</a:t>
            </a:r>
            <a:endParaRPr lang="nl-NL" noProof="0" dirty="0"/>
          </a:p>
        </p:txBody>
      </p:sp>
      <p:sp>
        <p:nvSpPr>
          <p:cNvPr id="12" name="Tijdelijke aanduiding voor tekst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4" name="Tijdelijke aanduiding voor tekst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1A8BC9D9-44CF-4CF9-80A2-998179572925}"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
        <p:nvSpPr>
          <p:cNvPr id="11" name="Tekstvak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dirty="0">
                <a:solidFill>
                  <a:schemeClr val="tx1"/>
                </a:solidFill>
                <a:effectLst/>
              </a:rPr>
              <a:t>“</a:t>
            </a:r>
          </a:p>
        </p:txBody>
      </p:sp>
      <p:sp>
        <p:nvSpPr>
          <p:cNvPr id="13" name="Tekstvak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p:nvPr>
        </p:nvSpPr>
        <p:spPr>
          <a:xfrm>
            <a:off x="913794" y="2126942"/>
            <a:ext cx="10353763" cy="2511835"/>
          </a:xfrm>
        </p:spPr>
        <p:txBody>
          <a:bodyPr rtlCol="0" anchor="b"/>
          <a:lstStyle>
            <a:lvl1pPr>
              <a:defRPr sz="3200"/>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0E34DB63-482E-4190-BCC7-5880CB54F68E}"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el 1"/>
          <p:cNvSpPr>
            <a:spLocks noGrp="1"/>
          </p:cNvSpPr>
          <p:nvPr>
            <p:ph type="title"/>
          </p:nvPr>
        </p:nvSpPr>
        <p:spPr>
          <a:xfrm>
            <a:off x="913795" y="609600"/>
            <a:ext cx="10353762" cy="970450"/>
          </a:xfrm>
        </p:spPr>
        <p:txBody>
          <a:bodyPr rtlCol="0"/>
          <a:lstStyle/>
          <a:p>
            <a:pPr rtl="0"/>
            <a:r>
              <a:rPr lang="nl-NL" noProof="0"/>
              <a:t>Klik om stijl te bewerken</a:t>
            </a:r>
            <a:endParaRPr lang="nl-NL" noProof="0" dirty="0"/>
          </a:p>
        </p:txBody>
      </p:sp>
      <p:sp>
        <p:nvSpPr>
          <p:cNvPr id="7" name="Tijdelijke aanduiding voor tekst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8" name="Tijdelijke aanduiding voor tekst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9" name="Tijdelijke aanduiding voor tekst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10" name="Tijdelijke aanduiding voor tekst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11" name="Tijdelijke aanduiding voor tekst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12" name="Tijdelijke aanduiding voor tekst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3" name="Tijdelijke aanduiding voor datum 2"/>
          <p:cNvSpPr>
            <a:spLocks noGrp="1"/>
          </p:cNvSpPr>
          <p:nvPr>
            <p:ph type="dt" sz="half" idx="10"/>
          </p:nvPr>
        </p:nvSpPr>
        <p:spPr/>
        <p:txBody>
          <a:bodyPr rtlCol="0"/>
          <a:lstStyle/>
          <a:p>
            <a:pPr rtl="0"/>
            <a:fld id="{5F0835ED-1C9A-445F-8847-4FC5100396FE}" type="datetime1">
              <a:rPr lang="nl-NL" noProof="0" smtClean="0"/>
              <a:t>26-1-2023</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pic>
        <p:nvPicPr>
          <p:cNvPr id="2" name="Afbeelding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Afbeelding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Afbeelding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el 1"/>
          <p:cNvSpPr>
            <a:spLocks noGrp="1"/>
          </p:cNvSpPr>
          <p:nvPr>
            <p:ph type="title"/>
          </p:nvPr>
        </p:nvSpPr>
        <p:spPr>
          <a:xfrm>
            <a:off x="913794" y="609600"/>
            <a:ext cx="10353763" cy="970450"/>
          </a:xfrm>
        </p:spPr>
        <p:txBody>
          <a:bodyPr rtlCol="0"/>
          <a:lstStyle/>
          <a:p>
            <a:pPr rtl="0"/>
            <a:r>
              <a:rPr lang="nl-NL" noProof="0"/>
              <a:t>Klik om stijl te bewerken</a:t>
            </a:r>
            <a:endParaRPr lang="nl-NL" noProof="0" dirty="0"/>
          </a:p>
        </p:txBody>
      </p:sp>
      <p:sp>
        <p:nvSpPr>
          <p:cNvPr id="19" name="Tijdelijke aanduiding voor tekst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0" name="Tijdelijke aanduiding voor afbeelding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1" name="Tijdelijke aanduiding voor tekst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22" name="Tijdelijke aanduiding voor tekst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3" name="Tijdelijke aanduiding voor afbeelding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4" name="Tijdelijke aanduiding voor tekst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25" name="Tijdelijke aanduiding voor tekst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6" name="Tijdelijke aanduiding voor afbeelding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7" name="Tijdelijke aanduiding voor tekst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3" name="Tijdelijke aanduiding voor datum 2"/>
          <p:cNvSpPr>
            <a:spLocks noGrp="1"/>
          </p:cNvSpPr>
          <p:nvPr>
            <p:ph type="dt" sz="half" idx="10"/>
          </p:nvPr>
        </p:nvSpPr>
        <p:spPr/>
        <p:txBody>
          <a:bodyPr rtlCol="0"/>
          <a:lstStyle/>
          <a:p>
            <a:pPr rtl="0"/>
            <a:fld id="{675779D9-4C3E-4140-A7BA-A0E3E8BE3B56}" type="datetime1">
              <a:rPr lang="nl-NL" noProof="0" smtClean="0"/>
              <a:t>26-1-2023</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57F53BB5-8E04-4A70-BCF4-6D634BDA4C02}" type="datetime1">
              <a:rPr lang="nl-NL" noProof="0" smtClean="0"/>
              <a:t>26-1-2023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295401" y="1761067"/>
            <a:ext cx="9590550" cy="1828813"/>
          </a:xfrm>
        </p:spPr>
        <p:txBody>
          <a:bodyPr rtlCol="0" anchor="b"/>
          <a:lstStyle>
            <a:lvl1pPr algn="ctr">
              <a:defRPr sz="4000" b="0" cap="none"/>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p:txBody>
          <a:bodyPr rtlCol="0"/>
          <a:lstStyle/>
          <a:p>
            <a:pPr rtl="0"/>
            <a:fld id="{6C65F4DF-3851-4E3C-AFBB-F2977499AD02}" type="datetime1">
              <a:rPr lang="nl-NL" noProof="0" smtClean="0"/>
              <a:t>26-1-2023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10353762" cy="1261872"/>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913795" y="2076450"/>
            <a:ext cx="4856841" cy="3622671"/>
          </a:xfrm>
        </p:spPr>
        <p:txBody>
          <a:bodyPr rtlCol="0" anchor="t">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410716" y="2076451"/>
            <a:ext cx="4856841" cy="3622672"/>
          </a:xfrm>
        </p:spPr>
        <p:txBody>
          <a:bodyPr rtlCol="0" anchor="t">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8663E8E6-FD4E-4297-859D-7197A87B5BC1}"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Afbeelding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Afbeelding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el 1"/>
          <p:cNvSpPr>
            <a:spLocks noGrp="1"/>
          </p:cNvSpPr>
          <p:nvPr>
            <p:ph type="title"/>
          </p:nvPr>
        </p:nvSpPr>
        <p:spPr>
          <a:xfrm>
            <a:off x="913795" y="609600"/>
            <a:ext cx="10353762" cy="970450"/>
          </a:xfrm>
        </p:spPr>
        <p:txBody>
          <a:bodyPr rtlCol="0"/>
          <a:lstStyle>
            <a:lvl1pPr>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23981779-241F-418D-A64D-D1CDD88C4D93}" type="datetime1">
              <a:rPr lang="nl-NL" noProof="0" smtClean="0"/>
              <a:t>26-1-2023</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datum 2"/>
          <p:cNvSpPr>
            <a:spLocks noGrp="1"/>
          </p:cNvSpPr>
          <p:nvPr>
            <p:ph type="dt" sz="half" idx="10"/>
          </p:nvPr>
        </p:nvSpPr>
        <p:spPr/>
        <p:txBody>
          <a:bodyPr rtlCol="0"/>
          <a:lstStyle/>
          <a:p>
            <a:pPr rtl="0"/>
            <a:fld id="{E6611E42-630A-45DB-8710-3E9931DD7B3A}" type="datetime1">
              <a:rPr lang="nl-NL" noProof="0" smtClean="0"/>
              <a:t>26-1-2023</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4178088-BC2F-4081-AD7D-184E91B71720}" type="datetime1">
              <a:rPr lang="nl-NL" noProof="0" smtClean="0"/>
              <a:t>26-1-2023</a:t>
            </a:fld>
            <a:endParaRPr lang="nl-NL" noProof="0"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855633" y="609600"/>
            <a:ext cx="6411924" cy="5080001"/>
          </a:xfrm>
        </p:spPr>
        <p:txBody>
          <a:bodyPr rtlCol="0">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72F995A7-1FD0-4179-A5EF-44E9074C7519}"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Afbeelding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el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FB2664C2-AABB-480F-8649-EC75CC54F7A1}" type="datetime1">
              <a:rPr lang="nl-NL" noProof="0" smtClean="0"/>
              <a:t>26-1-2023</a:t>
            </a:fld>
            <a:endParaRPr lang="nl-NL" noProof="0" dirty="0"/>
          </a:p>
        </p:txBody>
      </p:sp>
      <p:sp>
        <p:nvSpPr>
          <p:cNvPr id="6" name="Tijdelijke aanduiding voor voettekst 5"/>
          <p:cNvSpPr>
            <a:spLocks noGrp="1"/>
          </p:cNvSpPr>
          <p:nvPr>
            <p:ph type="ftr" sz="quarter" idx="11"/>
          </p:nvPr>
        </p:nvSpPr>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252ABDF1-0231-4F6D-839C-EFD217F5A87E}" type="datetime1">
              <a:rPr lang="nl-NL" noProof="0" smtClean="0"/>
              <a:t>26-1-2023</a:t>
            </a:fld>
            <a:endParaRPr lang="nl-NL" noProof="0" dirty="0"/>
          </a:p>
        </p:txBody>
      </p:sp>
      <p:sp>
        <p:nvSpPr>
          <p:cNvPr id="5" name="Tijdelijke aanduiding voor voettekst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nl-NL" noProof="0" dirty="0"/>
          </a:p>
        </p:txBody>
      </p:sp>
      <p:sp>
        <p:nvSpPr>
          <p:cNvPr id="6" name="Tijdelijke aanduiding voor dianumm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12192001" cy="6857990"/>
          </a:xfrm>
          <a:prstGeom prst="rect">
            <a:avLst/>
          </a:prstGeom>
        </p:spPr>
      </p:pic>
      <p:sp useBgFill="1">
        <p:nvSpPr>
          <p:cNvPr id="103" name="Vrije v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rtlCol="0">
            <a:normAutofit/>
          </a:bodyPr>
          <a:lstStyle/>
          <a:p>
            <a:r>
              <a:rPr lang="nl-NL" sz="4000" dirty="0" err="1">
                <a:latin typeface="Arial Rounded MT Bold" panose="020F0704030504030204" pitchFamily="34" charset="0"/>
              </a:rPr>
              <a:t>Herbouwers</a:t>
            </a:r>
            <a:r>
              <a:rPr lang="nl-NL" sz="4000" dirty="0">
                <a:latin typeface="Arial Rounded MT Bold" panose="020F0704030504030204" pitchFamily="34" charset="0"/>
              </a:rPr>
              <a:t> </a:t>
            </a:r>
            <a:br>
              <a:rPr lang="nl-NL" sz="4000" dirty="0">
                <a:latin typeface="Arial Rounded MT Bold" panose="020F0704030504030204" pitchFamily="34" charset="0"/>
              </a:rPr>
            </a:br>
            <a:r>
              <a:rPr lang="nl-NL" sz="4000" dirty="0">
                <a:latin typeface="Arial Rounded MT Bold" panose="020F0704030504030204" pitchFamily="34" charset="0"/>
              </a:rPr>
              <a:t>van </a:t>
            </a:r>
            <a:br>
              <a:rPr lang="nl-NL" sz="4000" dirty="0">
                <a:latin typeface="Arial Rounded MT Bold" panose="020F0704030504030204" pitchFamily="34" charset="0"/>
              </a:rPr>
            </a:br>
            <a:r>
              <a:rPr lang="nl-NL" sz="4000" dirty="0">
                <a:latin typeface="Arial Rounded MT Bold" panose="020F0704030504030204" pitchFamily="34" charset="0"/>
              </a:rPr>
              <a:t>muren</a:t>
            </a: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10353762" cy="1261872"/>
          </a:xfrm>
        </p:spPr>
        <p:txBody>
          <a:bodyPr rtlCol="0" anchor="ctr">
            <a:normAutofit/>
          </a:bodyPr>
          <a:lstStyle/>
          <a:p>
            <a:r>
              <a:rPr lang="nl-NL" dirty="0">
                <a:latin typeface="Arial Rounded MT Bold" panose="020F0704030504030204" pitchFamily="34" charset="0"/>
              </a:rPr>
              <a:t>Jesaja 58:11-12 </a:t>
            </a:r>
          </a:p>
        </p:txBody>
      </p:sp>
      <p:sp>
        <p:nvSpPr>
          <p:cNvPr id="24" name="Tijdelijke aanduiding voor inhoud 2">
            <a:extLst>
              <a:ext uri="{FF2B5EF4-FFF2-40B4-BE49-F238E27FC236}">
                <a16:creationId xmlns:a16="http://schemas.microsoft.com/office/drawing/2014/main" id="{F260476B-CCA6-412B-A9C5-399C34AE6F05}"/>
              </a:ext>
            </a:extLst>
          </p:cNvPr>
          <p:cNvSpPr>
            <a:spLocks noGrp="1"/>
          </p:cNvSpPr>
          <p:nvPr>
            <p:ph sz="half" idx="1"/>
          </p:nvPr>
        </p:nvSpPr>
        <p:spPr>
          <a:xfrm>
            <a:off x="913795" y="2076450"/>
            <a:ext cx="4856841" cy="4361295"/>
          </a:xfrm>
        </p:spPr>
        <p:txBody>
          <a:bodyPr rtlCol="0" anchor="t">
            <a:normAutofit/>
          </a:bodyPr>
          <a:lstStyle/>
          <a:p>
            <a:pPr marL="36900" indent="0">
              <a:buNone/>
            </a:pPr>
            <a:r>
              <a:rPr lang="nl-NL" sz="2000" dirty="0">
                <a:effectLst/>
                <a:latin typeface="Arial Rounded MT Bold" panose="020F0704030504030204" pitchFamily="34" charset="0"/>
              </a:rPr>
              <a:t>“En Ik zal jullie aldoor leiden. Ik zal jullie te drinken geven als jullie dorst hebben. Ik zal jullie lichaam weer sterk maken. Dan zullen jullie lijken op een waterrijke tuin, op een bron die altijd water geeft. En jullie familie ná jullie zal de oude puinhopen weer opbouwen. Ze zullen de steden die al heel lang verwoest liggen, weer herstellen. Jullie zullen genoemd worden: </a:t>
            </a:r>
            <a:r>
              <a:rPr lang="nl-NL" sz="2000" dirty="0">
                <a:solidFill>
                  <a:srgbClr val="FFC000"/>
                </a:solidFill>
                <a:effectLst/>
                <a:latin typeface="Arial Rounded MT Bold" panose="020F0704030504030204" pitchFamily="34" charset="0"/>
              </a:rPr>
              <a:t>‘</a:t>
            </a:r>
            <a:r>
              <a:rPr lang="nl-NL" sz="2000" dirty="0" err="1">
                <a:solidFill>
                  <a:srgbClr val="FFC000"/>
                </a:solidFill>
                <a:effectLst/>
                <a:latin typeface="Arial Rounded MT Bold" panose="020F0704030504030204" pitchFamily="34" charset="0"/>
              </a:rPr>
              <a:t>Herbouwers</a:t>
            </a:r>
            <a:r>
              <a:rPr lang="nl-NL" sz="2000" dirty="0">
                <a:solidFill>
                  <a:srgbClr val="FFC000"/>
                </a:solidFill>
                <a:effectLst/>
                <a:latin typeface="Arial Rounded MT Bold" panose="020F0704030504030204" pitchFamily="34" charset="0"/>
              </a:rPr>
              <a:t> van muren’ </a:t>
            </a:r>
          </a:p>
          <a:p>
            <a:pPr marL="36900" indent="0">
              <a:buNone/>
            </a:pPr>
            <a:r>
              <a:rPr lang="nl-NL" sz="2000" dirty="0">
                <a:effectLst/>
                <a:latin typeface="Arial Rounded MT Bold" panose="020F0704030504030204" pitchFamily="34" charset="0"/>
              </a:rPr>
              <a:t>en 'Herstellers van straten'.</a:t>
            </a:r>
          </a:p>
          <a:p>
            <a:pPr rtl="0">
              <a:lnSpc>
                <a:spcPct val="100000"/>
              </a:lnSpc>
            </a:pPr>
            <a:endParaRPr lang="nl-NL" sz="2000" dirty="0"/>
          </a:p>
        </p:txBody>
      </p:sp>
      <p:pic>
        <p:nvPicPr>
          <p:cNvPr id="3" name="Afbeelding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3510" r="1" b="10107"/>
          <a:stretch/>
        </p:blipFill>
        <p:spPr>
          <a:xfrm>
            <a:off x="5804334" y="2076450"/>
            <a:ext cx="5815011" cy="4337362"/>
          </a:xfrm>
          <a:prstGeom prst="rect">
            <a:avLst/>
          </a:prstGeom>
          <a:noFill/>
        </p:spPr>
      </p:pic>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8E41564-AF7D-16A7-CAC8-924481B099FD}"/>
              </a:ext>
            </a:extLst>
          </p:cNvPr>
          <p:cNvSpPr>
            <a:spLocks noGrp="1"/>
          </p:cNvSpPr>
          <p:nvPr>
            <p:ph type="body" idx="1"/>
          </p:nvPr>
        </p:nvSpPr>
        <p:spPr>
          <a:xfrm>
            <a:off x="953650" y="1855152"/>
            <a:ext cx="4764764" cy="45719"/>
          </a:xfrm>
        </p:spPr>
        <p:txBody>
          <a:bodyPr/>
          <a:lstStyle/>
          <a:p>
            <a:r>
              <a:rPr lang="en-US" sz="3600" dirty="0">
                <a:latin typeface="Arial Rounded MT Bold" panose="020F0704030504030204" pitchFamily="34" charset="0"/>
              </a:rPr>
              <a:t>Matt.7:24,25</a:t>
            </a:r>
          </a:p>
          <a:p>
            <a:endParaRPr lang="en-US" dirty="0"/>
          </a:p>
        </p:txBody>
      </p:sp>
      <p:sp>
        <p:nvSpPr>
          <p:cNvPr id="3" name="Tijdelijke aanduiding voor inhoud 2">
            <a:extLst>
              <a:ext uri="{FF2B5EF4-FFF2-40B4-BE49-F238E27FC236}">
                <a16:creationId xmlns:a16="http://schemas.microsoft.com/office/drawing/2014/main" id="{84CE6245-0631-766A-C0B5-884019312D3E}"/>
              </a:ext>
            </a:extLst>
          </p:cNvPr>
          <p:cNvSpPr>
            <a:spLocks noGrp="1"/>
          </p:cNvSpPr>
          <p:nvPr>
            <p:ph sz="half" idx="2"/>
          </p:nvPr>
        </p:nvSpPr>
        <p:spPr>
          <a:xfrm>
            <a:off x="1046013" y="1855153"/>
            <a:ext cx="4764764" cy="3890484"/>
          </a:xfrm>
        </p:spPr>
        <p:txBody>
          <a:bodyPr anchor="t">
            <a:normAutofit fontScale="92500"/>
          </a:bodyPr>
          <a:lstStyle/>
          <a:p>
            <a:pPr marL="36900" indent="0">
              <a:buNone/>
            </a:pPr>
            <a:r>
              <a:rPr lang="nl-NL" sz="2400" dirty="0">
                <a:latin typeface="Arial Rounded MT Bold" panose="020F0704030504030204" pitchFamily="34" charset="0"/>
              </a:rPr>
              <a:t>Jezus zei tegen zijn leerlingen: "Lúister niet alleen naar wat Ik zeg, maar dóe het ook. Dan lijk je op een verstandig man die zijn huis op rotsgrond bouwde. Toen het hevig begon te regenen en te stormen en er een overstroming kwam, stortte het huis niet in. Want het was op een stevige ondergrond neergezet.</a:t>
            </a:r>
          </a:p>
        </p:txBody>
      </p:sp>
      <p:sp>
        <p:nvSpPr>
          <p:cNvPr id="10" name="Text Placeholder 4">
            <a:extLst>
              <a:ext uri="{FF2B5EF4-FFF2-40B4-BE49-F238E27FC236}">
                <a16:creationId xmlns:a16="http://schemas.microsoft.com/office/drawing/2014/main" id="{2CE1A8AA-3170-0504-CAF3-56FFBFB6636A}"/>
              </a:ext>
            </a:extLst>
          </p:cNvPr>
          <p:cNvSpPr>
            <a:spLocks noGrp="1"/>
          </p:cNvSpPr>
          <p:nvPr>
            <p:ph type="body" sz="quarter" idx="3"/>
          </p:nvPr>
        </p:nvSpPr>
        <p:spPr>
          <a:xfrm>
            <a:off x="6363166" y="1855152"/>
            <a:ext cx="4779582" cy="692495"/>
          </a:xfrm>
        </p:spPr>
        <p:txBody>
          <a:bodyPr/>
          <a:lstStyle/>
          <a:p>
            <a:endParaRPr lang="en-US"/>
          </a:p>
        </p:txBody>
      </p:sp>
      <p:sp>
        <p:nvSpPr>
          <p:cNvPr id="12" name="Content Placeholder 5">
            <a:extLst>
              <a:ext uri="{FF2B5EF4-FFF2-40B4-BE49-F238E27FC236}">
                <a16:creationId xmlns:a16="http://schemas.microsoft.com/office/drawing/2014/main" id="{53AA0A35-D7FE-E39D-B964-3B27FAADE028}"/>
              </a:ext>
            </a:extLst>
          </p:cNvPr>
          <p:cNvSpPr>
            <a:spLocks noGrp="1"/>
          </p:cNvSpPr>
          <p:nvPr>
            <p:ph sz="quarter" idx="4"/>
          </p:nvPr>
        </p:nvSpPr>
        <p:spPr>
          <a:xfrm>
            <a:off x="6363167" y="2702103"/>
            <a:ext cx="4779581" cy="3043533"/>
          </a:xfrm>
        </p:spPr>
        <p:txBody>
          <a:bodyPr>
            <a:normAutofit fontScale="92500"/>
          </a:bodyPr>
          <a:lstStyle/>
          <a:p>
            <a:endParaRPr lang="en-US"/>
          </a:p>
        </p:txBody>
      </p:sp>
    </p:spTree>
    <p:extLst>
      <p:ext uri="{BB962C8B-B14F-4D97-AF65-F5344CB8AC3E}">
        <p14:creationId xmlns:p14="http://schemas.microsoft.com/office/powerpoint/2010/main" val="268211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 Placeholder 2">
            <a:extLst>
              <a:ext uri="{FF2B5EF4-FFF2-40B4-BE49-F238E27FC236}">
                <a16:creationId xmlns:a16="http://schemas.microsoft.com/office/drawing/2014/main" id="{B9F4C9B4-3EE9-19FD-80E3-0A9AFB1DC055}"/>
              </a:ext>
            </a:extLst>
          </p:cNvPr>
          <p:cNvSpPr>
            <a:spLocks noGrp="1"/>
          </p:cNvSpPr>
          <p:nvPr>
            <p:ph type="body" idx="1"/>
          </p:nvPr>
        </p:nvSpPr>
        <p:spPr>
          <a:xfrm>
            <a:off x="1046013" y="1855152"/>
            <a:ext cx="4764764" cy="692494"/>
          </a:xfrm>
        </p:spPr>
        <p:txBody>
          <a:bodyPr/>
          <a:lstStyle/>
          <a:p>
            <a:r>
              <a:rPr lang="en-US" sz="4000" dirty="0">
                <a:latin typeface="Arial Rounded MT Bold" panose="020F0704030504030204" pitchFamily="34" charset="0"/>
              </a:rPr>
              <a:t>1 </a:t>
            </a:r>
            <a:r>
              <a:rPr lang="en-US" sz="4000" dirty="0" err="1">
                <a:latin typeface="Arial Rounded MT Bold" panose="020F0704030504030204" pitchFamily="34" charset="0"/>
              </a:rPr>
              <a:t>Corinthiers</a:t>
            </a:r>
            <a:r>
              <a:rPr lang="en-US" sz="4000" dirty="0">
                <a:latin typeface="Arial Rounded MT Bold" panose="020F0704030504030204" pitchFamily="34" charset="0"/>
              </a:rPr>
              <a:t> 3:11 </a:t>
            </a:r>
          </a:p>
        </p:txBody>
      </p:sp>
      <p:pic>
        <p:nvPicPr>
          <p:cNvPr id="5" name="Afbeelding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1940" b="1"/>
          <a:stretch/>
        </p:blipFill>
        <p:spPr>
          <a:xfrm>
            <a:off x="1046013" y="2702103"/>
            <a:ext cx="4764764" cy="3043533"/>
          </a:xfrm>
          <a:prstGeom prst="rect">
            <a:avLst/>
          </a:prstGeom>
          <a:noFill/>
        </p:spPr>
      </p:pic>
      <p:sp>
        <p:nvSpPr>
          <p:cNvPr id="117" name="Text Placeholder 4">
            <a:extLst>
              <a:ext uri="{FF2B5EF4-FFF2-40B4-BE49-F238E27FC236}">
                <a16:creationId xmlns:a16="http://schemas.microsoft.com/office/drawing/2014/main" id="{E22C238E-0AF4-E47A-4470-B9243CD2AEB5}"/>
              </a:ext>
            </a:extLst>
          </p:cNvPr>
          <p:cNvSpPr>
            <a:spLocks noGrp="1"/>
          </p:cNvSpPr>
          <p:nvPr>
            <p:ph type="body" sz="quarter" idx="3"/>
          </p:nvPr>
        </p:nvSpPr>
        <p:spPr>
          <a:xfrm>
            <a:off x="6363166" y="1855152"/>
            <a:ext cx="4779582" cy="692495"/>
          </a:xfrm>
        </p:spPr>
        <p:txBody>
          <a:bodyPr/>
          <a:lstStyle/>
          <a:p>
            <a:endParaRPr lang="en-US"/>
          </a:p>
        </p:txBody>
      </p:sp>
      <p:sp>
        <p:nvSpPr>
          <p:cNvPr id="119" name="Content Placeholder 5">
            <a:extLst>
              <a:ext uri="{FF2B5EF4-FFF2-40B4-BE49-F238E27FC236}">
                <a16:creationId xmlns:a16="http://schemas.microsoft.com/office/drawing/2014/main" id="{5AC04B93-005D-EB40-B5EC-16AEFF8123D7}"/>
              </a:ext>
            </a:extLst>
          </p:cNvPr>
          <p:cNvSpPr>
            <a:spLocks noGrp="1"/>
          </p:cNvSpPr>
          <p:nvPr>
            <p:ph sz="quarter" idx="4"/>
          </p:nvPr>
        </p:nvSpPr>
        <p:spPr>
          <a:xfrm>
            <a:off x="6363167" y="2702103"/>
            <a:ext cx="4779581" cy="3043533"/>
          </a:xfrm>
        </p:spPr>
        <p:txBody>
          <a:bodyPr/>
          <a:lstStyle/>
          <a:p>
            <a:endParaRPr lang="en-US"/>
          </a:p>
        </p:txBody>
      </p:sp>
      <p:sp>
        <p:nvSpPr>
          <p:cNvPr id="7" name="Tekstvak 6">
            <a:extLst>
              <a:ext uri="{FF2B5EF4-FFF2-40B4-BE49-F238E27FC236}">
                <a16:creationId xmlns:a16="http://schemas.microsoft.com/office/drawing/2014/main" id="{DBA9CDDC-9F62-9CBF-4B03-EC9644FADE35}"/>
              </a:ext>
            </a:extLst>
          </p:cNvPr>
          <p:cNvSpPr txBox="1"/>
          <p:nvPr/>
        </p:nvSpPr>
        <p:spPr>
          <a:xfrm>
            <a:off x="1517067" y="3429000"/>
            <a:ext cx="4015514" cy="1200329"/>
          </a:xfrm>
          <a:prstGeom prst="rect">
            <a:avLst/>
          </a:prstGeom>
          <a:noFill/>
        </p:spPr>
        <p:txBody>
          <a:bodyPr wrap="square">
            <a:spAutoFit/>
          </a:bodyPr>
          <a:lstStyle/>
          <a:p>
            <a:r>
              <a:rPr lang="nl-NL" sz="2400" dirty="0">
                <a:solidFill>
                  <a:schemeClr val="bg1"/>
                </a:solidFill>
                <a:latin typeface="Arial Rounded MT Bold" panose="020F0704030504030204" pitchFamily="34" charset="0"/>
              </a:rPr>
              <a:t>"Er is immers geen </a:t>
            </a:r>
          </a:p>
          <a:p>
            <a:r>
              <a:rPr lang="nl-NL" sz="2400" dirty="0">
                <a:solidFill>
                  <a:schemeClr val="bg1"/>
                </a:solidFill>
                <a:latin typeface="Arial Rounded MT Bold" panose="020F0704030504030204" pitchFamily="34" charset="0"/>
              </a:rPr>
              <a:t>ander fundament dan </a:t>
            </a:r>
          </a:p>
          <a:p>
            <a:r>
              <a:rPr lang="nl-NL" sz="2400" dirty="0">
                <a:solidFill>
                  <a:schemeClr val="bg1"/>
                </a:solidFill>
                <a:latin typeface="Arial Rounded MT Bold" panose="020F0704030504030204" pitchFamily="34" charset="0"/>
              </a:rPr>
              <a:t>Jezus Christus”</a:t>
            </a:r>
          </a:p>
        </p:txBody>
      </p:sp>
    </p:spTree>
    <p:extLst>
      <p:ext uri="{BB962C8B-B14F-4D97-AF65-F5344CB8AC3E}">
        <p14:creationId xmlns:p14="http://schemas.microsoft.com/office/powerpoint/2010/main" val="4259288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798_TF55705232" id="{677B9A35-A4E3-4DCD-BB0E-8D229965CE55}" vid="{4552F15C-8A0B-49F5-BE54-E21A42A59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{5F19F969-BC7E-44EC-B1C4-9A25335638A7}tf55705232_win32</Template>
  <TotalTime>13</TotalTime>
  <Words>176</Words>
  <Application>Microsoft Office PowerPoint</Application>
  <PresentationFormat>Breedbeeld</PresentationFormat>
  <Paragraphs>13</Paragraphs>
  <Slides>4</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 Rounded MT Bold</vt:lpstr>
      <vt:lpstr>Calibri</vt:lpstr>
      <vt:lpstr>Goudy Old Style</vt:lpstr>
      <vt:lpstr>Wingdings 2</vt:lpstr>
      <vt:lpstr>SlateVTI</vt:lpstr>
      <vt:lpstr>Herbouwers  van  muren</vt:lpstr>
      <vt:lpstr>Jesaja 58:11-12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Herbouwers  van  muren</dc:title>
  <dc:creator>Hilda Kizilirmak - Hollestelle</dc:creator>
  <cp:lastModifiedBy>Hilda Kizilirmak - Hollestelle</cp:lastModifiedBy>
  <cp:revision>1</cp:revision>
  <dcterms:created xsi:type="dcterms:W3CDTF">2023-01-26T18:02:53Z</dcterms:created>
  <dcterms:modified xsi:type="dcterms:W3CDTF">2023-01-26T18:16:39Z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