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59" r:id="rId5"/>
    <p:sldId id="260" r:id="rId6"/>
    <p:sldId id="25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Liefde">
            <a:extLst>
              <a:ext uri="{FF2B5EF4-FFF2-40B4-BE49-F238E27FC236}">
                <a16:creationId xmlns:a16="http://schemas.microsoft.com/office/drawing/2014/main" id="{280600F9-43E2-6B16-58FD-D68EF4EED8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120" y="1481537"/>
            <a:ext cx="7293749" cy="36468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EE1544C2-CE71-5577-36DB-8CEE8478C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5394" y="4591468"/>
            <a:ext cx="6602635" cy="536944"/>
          </a:xfrm>
        </p:spPr>
        <p:txBody>
          <a:bodyPr/>
          <a:lstStyle/>
          <a:p>
            <a:r>
              <a:rPr lang="nl-NL" dirty="0">
                <a:solidFill>
                  <a:srgbClr val="FFC000"/>
                </a:solidFill>
              </a:rPr>
              <a:t>De grootste daarvan is de </a:t>
            </a:r>
            <a:r>
              <a:rPr lang="nl-NL" b="1" dirty="0">
                <a:solidFill>
                  <a:srgbClr val="FFC000"/>
                </a:solidFill>
              </a:rPr>
              <a:t>liefde</a:t>
            </a:r>
            <a:r>
              <a:rPr lang="nl-NL" dirty="0">
                <a:solidFill>
                  <a:srgbClr val="FFC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1864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>
            <a:extLst>
              <a:ext uri="{FF2B5EF4-FFF2-40B4-BE49-F238E27FC236}">
                <a16:creationId xmlns:a16="http://schemas.microsoft.com/office/drawing/2014/main" id="{5D4F4AB6-5FEA-5168-6FA3-DCE64530AC73}"/>
              </a:ext>
            </a:extLst>
          </p:cNvPr>
          <p:cNvSpPr txBox="1"/>
          <p:nvPr/>
        </p:nvSpPr>
        <p:spPr>
          <a:xfrm>
            <a:off x="2925128" y="1582340"/>
            <a:ext cx="634174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sprak ik de talen van alle mensen en die van de engelen – had ik de liefde niet, ik zou niet meer zijn dan een dreunende gong of een schallende cimbaal. </a:t>
            </a:r>
          </a:p>
          <a:p>
            <a:endParaRPr lang="nl-NL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had ik de gave om te profeteren en doorgrondde ik alle geheimen, al bezat ik alle kennis en had ik het geloof dat bergen kan verplaatsen – had ik de liefde niet, ik zou niets zijn.</a:t>
            </a:r>
          </a:p>
          <a:p>
            <a:endParaRPr lang="nl-NL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verkocht ik mijn bezittingen omdat ik voedsel aan de armen wilde geven, al gaf ik mijn lichaam prijs om te worden verbrand – had ik de liefde niet, het zou mij niet baten.</a:t>
            </a:r>
          </a:p>
        </p:txBody>
      </p:sp>
    </p:spTree>
    <p:extLst>
      <p:ext uri="{BB962C8B-B14F-4D97-AF65-F5344CB8AC3E}">
        <p14:creationId xmlns:p14="http://schemas.microsoft.com/office/powerpoint/2010/main" val="3407801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Liefde aanvaarding en vergeving ">
            <a:extLst>
              <a:ext uri="{FF2B5EF4-FFF2-40B4-BE49-F238E27FC236}">
                <a16:creationId xmlns:a16="http://schemas.microsoft.com/office/drawing/2014/main" id="{6125973A-5E26-7811-232B-9C2D29350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784" y="1441373"/>
            <a:ext cx="2280073" cy="367753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5D4F4AB6-5FEA-5168-6FA3-DCE64530AC73}"/>
              </a:ext>
            </a:extLst>
          </p:cNvPr>
          <p:cNvSpPr txBox="1"/>
          <p:nvPr/>
        </p:nvSpPr>
        <p:spPr>
          <a:xfrm>
            <a:off x="5247745" y="2910809"/>
            <a:ext cx="634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Een liefdevolle en vergevende God?!</a:t>
            </a:r>
          </a:p>
        </p:txBody>
      </p:sp>
    </p:spTree>
    <p:extLst>
      <p:ext uri="{BB962C8B-B14F-4D97-AF65-F5344CB8AC3E}">
        <p14:creationId xmlns:p14="http://schemas.microsoft.com/office/powerpoint/2010/main" val="1590684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Voet 3">
            <a:extLst>
              <a:ext uri="{FF2B5EF4-FFF2-40B4-BE49-F238E27FC236}">
                <a16:creationId xmlns:a16="http://schemas.microsoft.com/office/drawing/2014/main" id="{6EC9D71F-4B82-409D-0B3C-F2712DFAD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" r="6046"/>
          <a:stretch/>
        </p:blipFill>
        <p:spPr bwMode="auto">
          <a:xfrm>
            <a:off x="3976523" y="4506018"/>
            <a:ext cx="2716204" cy="208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D8600609-6F98-F3C6-9E6C-DA09148FDD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60"/>
          <a:stretch/>
        </p:blipFill>
        <p:spPr bwMode="auto">
          <a:xfrm>
            <a:off x="4316356" y="2211300"/>
            <a:ext cx="2716205" cy="2028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Kruis | ABC van het geloof">
            <a:extLst>
              <a:ext uri="{FF2B5EF4-FFF2-40B4-BE49-F238E27FC236}">
                <a16:creationId xmlns:a16="http://schemas.microsoft.com/office/drawing/2014/main" id="{F176B934-1313-CEA9-7B00-15C3DC5B16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770" y="269182"/>
            <a:ext cx="5760720" cy="17284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ep 9">
            <a:extLst>
              <a:ext uri="{FF2B5EF4-FFF2-40B4-BE49-F238E27FC236}">
                <a16:creationId xmlns:a16="http://schemas.microsoft.com/office/drawing/2014/main" id="{6D4649C0-8233-3B59-6797-24286FF7AAC8}"/>
              </a:ext>
            </a:extLst>
          </p:cNvPr>
          <p:cNvGrpSpPr/>
          <p:nvPr/>
        </p:nvGrpSpPr>
        <p:grpSpPr>
          <a:xfrm>
            <a:off x="7372395" y="2471184"/>
            <a:ext cx="3484449" cy="3473802"/>
            <a:chOff x="8522145" y="1186136"/>
            <a:chExt cx="4448468" cy="4429247"/>
          </a:xfrm>
        </p:grpSpPr>
        <p:pic>
          <p:nvPicPr>
            <p:cNvPr id="6" name="Afbeelding 5" descr="Jezus, Vrouw, Comfort, Christendom, God">
              <a:extLst>
                <a:ext uri="{FF2B5EF4-FFF2-40B4-BE49-F238E27FC236}">
                  <a16:creationId xmlns:a16="http://schemas.microsoft.com/office/drawing/2014/main" id="{A06831FB-6CCF-835F-A21C-5FC054218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4409" y="2899179"/>
              <a:ext cx="2716204" cy="27162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Afbeelding 6" descr="Open dit bericht en laad de afbeeldingen!">
              <a:extLst>
                <a:ext uri="{FF2B5EF4-FFF2-40B4-BE49-F238E27FC236}">
                  <a16:creationId xmlns:a16="http://schemas.microsoft.com/office/drawing/2014/main" id="{8F7FE0E0-DB78-DB7C-A394-9F47AB58ED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05"/>
            <a:stretch/>
          </p:blipFill>
          <p:spPr bwMode="auto">
            <a:xfrm>
              <a:off x="8522145" y="1809914"/>
              <a:ext cx="2043576" cy="28291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Afbeelding 7" descr="De liefde van Jezus">
              <a:extLst>
                <a:ext uri="{FF2B5EF4-FFF2-40B4-BE49-F238E27FC236}">
                  <a16:creationId xmlns:a16="http://schemas.microsoft.com/office/drawing/2014/main" id="{C169C742-55FB-E3BB-277F-0A1022103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13113" y="1186136"/>
              <a:ext cx="2857500" cy="17399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" name="Afbeelding 8">
            <a:extLst>
              <a:ext uri="{FF2B5EF4-FFF2-40B4-BE49-F238E27FC236}">
                <a16:creationId xmlns:a16="http://schemas.microsoft.com/office/drawing/2014/main" id="{ED62BF61-52CE-2F6F-EA43-540E81EF6B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43" y="2727828"/>
            <a:ext cx="2921646" cy="1952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061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Liefde aanvaarding en vergeving ">
            <a:extLst>
              <a:ext uri="{FF2B5EF4-FFF2-40B4-BE49-F238E27FC236}">
                <a16:creationId xmlns:a16="http://schemas.microsoft.com/office/drawing/2014/main" id="{6125973A-5E26-7811-232B-9C2D29350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784" y="1441373"/>
            <a:ext cx="2280073" cy="367753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5D4F4AB6-5FEA-5168-6FA3-DCE64530AC73}"/>
              </a:ext>
            </a:extLst>
          </p:cNvPr>
          <p:cNvSpPr txBox="1"/>
          <p:nvPr/>
        </p:nvSpPr>
        <p:spPr>
          <a:xfrm>
            <a:off x="5247745" y="2910809"/>
            <a:ext cx="63417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Een liefdevolle en vergevende God!</a:t>
            </a:r>
          </a:p>
          <a:p>
            <a:endParaRPr lang="nl-NL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l-NL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l-NL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l-NL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l-NL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Lucas 10 vers 37: </a:t>
            </a:r>
            <a:r>
              <a:rPr lang="nl-NL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“Doet u dan voortaan net zo.”</a:t>
            </a:r>
          </a:p>
        </p:txBody>
      </p:sp>
    </p:spTree>
    <p:extLst>
      <p:ext uri="{BB962C8B-B14F-4D97-AF65-F5344CB8AC3E}">
        <p14:creationId xmlns:p14="http://schemas.microsoft.com/office/powerpoint/2010/main" val="3389676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D9CE348-2CF8-C788-20FE-071EE2B784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6430" y="802382"/>
            <a:ext cx="10048392" cy="5226278"/>
          </a:xfrm>
        </p:spPr>
        <p:txBody>
          <a:bodyPr>
            <a:normAutofit/>
          </a:bodyPr>
          <a:lstStyle/>
          <a:p>
            <a:pPr algn="l"/>
            <a:r>
              <a:rPr lang="nl-NL" sz="1800" dirty="0" err="1">
                <a:solidFill>
                  <a:schemeClr val="accent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Ubi</a:t>
            </a:r>
            <a:r>
              <a:rPr lang="nl-NL" sz="1800" dirty="0">
                <a:solidFill>
                  <a:schemeClr val="accent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caritas et </a:t>
            </a:r>
            <a:r>
              <a:rPr lang="nl-NL" sz="1800" dirty="0" err="1">
                <a:solidFill>
                  <a:schemeClr val="accent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amor</a:t>
            </a:r>
            <a:r>
              <a:rPr lang="nl-NL" sz="1800" dirty="0">
                <a:solidFill>
                  <a:schemeClr val="accent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Deus </a:t>
            </a:r>
            <a:r>
              <a:rPr lang="nl-NL" sz="1800" dirty="0" err="1">
                <a:solidFill>
                  <a:schemeClr val="accent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ibi</a:t>
            </a:r>
            <a:r>
              <a:rPr lang="nl-NL" sz="1800" dirty="0">
                <a:solidFill>
                  <a:schemeClr val="accent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solidFill>
                  <a:schemeClr val="accent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endParaRPr lang="nl-NL" sz="18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nl-NL" sz="1800" dirty="0">
              <a:solidFill>
                <a:schemeClr val="accent1">
                  <a:lumMod val="75000"/>
                </a:schemeClr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nl-NL" sz="18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nl-NL" sz="1800" dirty="0">
              <a:solidFill>
                <a:schemeClr val="accent1">
                  <a:lumMod val="75000"/>
                </a:schemeClr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nl-NL" sz="18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nl-NL" sz="1800" dirty="0">
              <a:solidFill>
                <a:schemeClr val="accent1">
                  <a:lumMod val="75000"/>
                </a:schemeClr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nl-NL" sz="18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nl-NL" sz="1800" dirty="0">
              <a:solidFill>
                <a:schemeClr val="accent1">
                  <a:lumMod val="75000"/>
                </a:schemeClr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nl-NL" sz="1800" dirty="0">
              <a:solidFill>
                <a:schemeClr val="accent1">
                  <a:lumMod val="75000"/>
                </a:schemeClr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nl-NL" sz="18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nl-NL" sz="1800" dirty="0">
                <a:solidFill>
                  <a:schemeClr val="accent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Waar </a:t>
            </a:r>
            <a:r>
              <a:rPr lang="nl-NL" sz="1800" dirty="0" err="1">
                <a:solidFill>
                  <a:schemeClr val="accent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Agapè</a:t>
            </a:r>
            <a:r>
              <a:rPr lang="nl-NL" sz="1800" dirty="0">
                <a:solidFill>
                  <a:schemeClr val="accent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heerst en liefde, daar is God</a:t>
            </a:r>
            <a:endParaRPr lang="nl-NL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1B15E39-1645-5093-AF5C-B8519F759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407" y="1581381"/>
            <a:ext cx="3885714" cy="3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32353"/>
      </p:ext>
    </p:extLst>
  </p:cSld>
  <p:clrMapOvr>
    <a:masterClrMapping/>
  </p:clrMapOvr>
</p:sld>
</file>

<file path=ppt/theme/theme1.xml><?xml version="1.0" encoding="utf-8"?>
<a:theme xmlns:a="http://schemas.openxmlformats.org/drawingml/2006/main" name="Druppel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TM04033925[[fn=Druppel]]</Template>
  <TotalTime>41</TotalTime>
  <Words>163</Words>
  <Application>Microsoft Office PowerPoint</Application>
  <PresentationFormat>Breedbeeld</PresentationFormat>
  <Paragraphs>25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Tw Cen MT</vt:lpstr>
      <vt:lpstr>Verdana</vt:lpstr>
      <vt:lpstr>Druppel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Heleen .</dc:creator>
  <cp:lastModifiedBy>Heleen .</cp:lastModifiedBy>
  <cp:revision>12</cp:revision>
  <dcterms:created xsi:type="dcterms:W3CDTF">2024-10-11T11:53:46Z</dcterms:created>
  <dcterms:modified xsi:type="dcterms:W3CDTF">2024-10-13T19:22:50Z</dcterms:modified>
</cp:coreProperties>
</file>