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58" r:id="rId3"/>
    <p:sldId id="261" r:id="rId4"/>
    <p:sldId id="257" r:id="rId5"/>
    <p:sldId id="260" r:id="rId6"/>
    <p:sldId id="262" r:id="rId7"/>
    <p:sldId id="264" r:id="rId8"/>
    <p:sldId id="263" r:id="rId9"/>
    <p:sldId id="265" r:id="rId10"/>
    <p:sldId id="267" r:id="rId11"/>
    <p:sldId id="271" r:id="rId12"/>
    <p:sldId id="268" r:id="rId13"/>
    <p:sldId id="269" r:id="rId14"/>
    <p:sldId id="266"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4A7C"/>
    <a:srgbClr val="0179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8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2BED07-6713-92AA-40AF-AE58F4F83C7A}"/>
              </a:ext>
            </a:extLst>
          </p:cNvPr>
          <p:cNvSpPr>
            <a:spLocks noGrp="1"/>
          </p:cNvSpPr>
          <p:nvPr>
            <p:ph type="subTitle" idx="1"/>
          </p:nvPr>
        </p:nvSpPr>
        <p:spPr>
          <a:xfrm>
            <a:off x="1295400" y="4701464"/>
            <a:ext cx="10051832" cy="1204036"/>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72BD5853-25AA-1C3D-EAD2-496674792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F0DAD-5850-CAAE-CD25-4D6DDDFF3A18}"/>
              </a:ext>
            </a:extLst>
          </p:cNvPr>
          <p:cNvSpPr>
            <a:spLocks noGrp="1"/>
          </p:cNvSpPr>
          <p:nvPr>
            <p:ph type="sldNum" sz="quarter" idx="12"/>
          </p:nvPr>
        </p:nvSpPr>
        <p:spPr/>
        <p:txBody>
          <a:bodyPr/>
          <a:lstStyle/>
          <a:p>
            <a:fld id="{1B8B3671-A306-4A69-8480-FA9BE839245D}" type="slidenum">
              <a:rPr lang="en-US" smtClean="0"/>
              <a:t>‹nr.›</a:t>
            </a:fld>
            <a:endParaRPr lang="en-US"/>
          </a:p>
        </p:txBody>
      </p:sp>
      <p:sp>
        <p:nvSpPr>
          <p:cNvPr id="2" name="Title 1">
            <a:extLst>
              <a:ext uri="{FF2B5EF4-FFF2-40B4-BE49-F238E27FC236}">
                <a16:creationId xmlns:a16="http://schemas.microsoft.com/office/drawing/2014/main" id="{534851B1-0B20-9549-0D70-886AA9D04532}"/>
              </a:ext>
            </a:extLst>
          </p:cNvPr>
          <p:cNvSpPr>
            <a:spLocks noGrp="1"/>
          </p:cNvSpPr>
          <p:nvPr>
            <p:ph type="ctrTitle"/>
          </p:nvPr>
        </p:nvSpPr>
        <p:spPr>
          <a:xfrm>
            <a:off x="1295400" y="952500"/>
            <a:ext cx="10051831" cy="3748824"/>
          </a:xfrm>
          <a:noFill/>
        </p:spPr>
        <p:txBody>
          <a:bodyPr anchor="b">
            <a:normAutofit/>
          </a:bodyPr>
          <a:lstStyle>
            <a:lvl1pPr algn="l">
              <a:defRPr sz="3200" spc="530" baseline="0"/>
            </a:lvl1pPr>
          </a:lstStyle>
          <a:p>
            <a:r>
              <a:rPr lang="en-US" dirty="0"/>
              <a:t>Click to edit Master title style</a:t>
            </a:r>
          </a:p>
        </p:txBody>
      </p:sp>
    </p:spTree>
    <p:extLst>
      <p:ext uri="{BB962C8B-B14F-4D97-AF65-F5344CB8AC3E}">
        <p14:creationId xmlns:p14="http://schemas.microsoft.com/office/powerpoint/2010/main" val="178254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C3AB-851A-0D2F-B3AE-5B161CFFC00A}"/>
              </a:ext>
            </a:extLst>
          </p:cNvPr>
          <p:cNvSpPr>
            <a:spLocks noGrp="1"/>
          </p:cNvSpPr>
          <p:nvPr>
            <p:ph type="title"/>
          </p:nvPr>
        </p:nvSpPr>
        <p:spPr>
          <a:xfrm>
            <a:off x="847726" y="842963"/>
            <a:ext cx="10499506" cy="130968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89FD6B-3621-3904-7878-A2825C692509}"/>
              </a:ext>
            </a:extLst>
          </p:cNvPr>
          <p:cNvSpPr>
            <a:spLocks noGrp="1"/>
          </p:cNvSpPr>
          <p:nvPr>
            <p:ph type="body" orient="vert" idx="1"/>
          </p:nvPr>
        </p:nvSpPr>
        <p:spPr>
          <a:xfrm>
            <a:off x="847726" y="2262188"/>
            <a:ext cx="10499506" cy="3643312"/>
          </a:xfrm>
        </p:spPr>
        <p:txBody>
          <a:bodyPr vert="eaVert"/>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808AE9-D8ED-ED5D-D7B0-A43811777E81}"/>
              </a:ext>
            </a:extLst>
          </p:cNvPr>
          <p:cNvSpPr>
            <a:spLocks noGrp="1"/>
          </p:cNvSpPr>
          <p:nvPr>
            <p:ph type="dt" sz="half" idx="10"/>
          </p:nvPr>
        </p:nvSpPr>
        <p:spPr>
          <a:xfrm>
            <a:off x="847726" y="6199188"/>
            <a:ext cx="2743200" cy="365125"/>
          </a:xfrm>
          <a:prstGeom prst="rect">
            <a:avLst/>
          </a:prstGeom>
        </p:spPr>
        <p:txBody>
          <a:bodyPr/>
          <a:lstStyle/>
          <a:p>
            <a:fld id="{5DBDDF98-C922-483F-97E9-3E76B0201B42}" type="datetimeFigureOut">
              <a:rPr lang="en-US" smtClean="0"/>
              <a:t>8/27/2023</a:t>
            </a:fld>
            <a:endParaRPr lang="en-US"/>
          </a:p>
        </p:txBody>
      </p:sp>
      <p:sp>
        <p:nvSpPr>
          <p:cNvPr id="5" name="Footer Placeholder 4">
            <a:extLst>
              <a:ext uri="{FF2B5EF4-FFF2-40B4-BE49-F238E27FC236}">
                <a16:creationId xmlns:a16="http://schemas.microsoft.com/office/drawing/2014/main" id="{9A9EF98B-AC81-D122-3D05-9C4E2FE42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FB543-B138-6627-3714-12105D172AD5}"/>
              </a:ext>
            </a:extLst>
          </p:cNvPr>
          <p:cNvSpPr>
            <a:spLocks noGrp="1"/>
          </p:cNvSpPr>
          <p:nvPr>
            <p:ph type="sldNum" sz="quarter" idx="12"/>
          </p:nvPr>
        </p:nvSpPr>
        <p:spPr/>
        <p:txBody>
          <a:bodyPr/>
          <a:lstStyle/>
          <a:p>
            <a:fld id="{1B8B3671-A306-4A69-8480-FA9BE839245D}" type="slidenum">
              <a:rPr lang="en-US" smtClean="0"/>
              <a:t>‹nr.›</a:t>
            </a:fld>
            <a:endParaRPr lang="en-US"/>
          </a:p>
        </p:txBody>
      </p:sp>
    </p:spTree>
    <p:extLst>
      <p:ext uri="{BB962C8B-B14F-4D97-AF65-F5344CB8AC3E}">
        <p14:creationId xmlns:p14="http://schemas.microsoft.com/office/powerpoint/2010/main" val="285919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DE16D-F1A0-DDB5-A98C-A9055C93D914}"/>
              </a:ext>
            </a:extLst>
          </p:cNvPr>
          <p:cNvSpPr>
            <a:spLocks noGrp="1"/>
          </p:cNvSpPr>
          <p:nvPr>
            <p:ph type="title" orient="vert"/>
          </p:nvPr>
        </p:nvSpPr>
        <p:spPr>
          <a:xfrm>
            <a:off x="9188334" y="952499"/>
            <a:ext cx="2051165" cy="4953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8A548F-8DA7-C53C-1BFE-7C720CB20FA1}"/>
              </a:ext>
            </a:extLst>
          </p:cNvPr>
          <p:cNvSpPr>
            <a:spLocks noGrp="1"/>
          </p:cNvSpPr>
          <p:nvPr>
            <p:ph type="body" orient="vert" idx="1"/>
          </p:nvPr>
        </p:nvSpPr>
        <p:spPr>
          <a:xfrm>
            <a:off x="952500" y="952499"/>
            <a:ext cx="8235834" cy="49530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2EA2C8-1C90-25D0-8B0A-30B73CFD3EDE}"/>
              </a:ext>
            </a:extLst>
          </p:cNvPr>
          <p:cNvSpPr>
            <a:spLocks noGrp="1"/>
          </p:cNvSpPr>
          <p:nvPr>
            <p:ph type="dt" sz="half" idx="10"/>
          </p:nvPr>
        </p:nvSpPr>
        <p:spPr>
          <a:xfrm>
            <a:off x="847726" y="6199188"/>
            <a:ext cx="2743200" cy="365125"/>
          </a:xfrm>
          <a:prstGeom prst="rect">
            <a:avLst/>
          </a:prstGeom>
        </p:spPr>
        <p:txBody>
          <a:bodyPr/>
          <a:lstStyle/>
          <a:p>
            <a:fld id="{5DBDDF98-C922-483F-97E9-3E76B0201B42}" type="datetimeFigureOut">
              <a:rPr lang="en-US" smtClean="0"/>
              <a:t>8/27/2023</a:t>
            </a:fld>
            <a:endParaRPr lang="en-US"/>
          </a:p>
        </p:txBody>
      </p:sp>
      <p:sp>
        <p:nvSpPr>
          <p:cNvPr id="5" name="Footer Placeholder 4">
            <a:extLst>
              <a:ext uri="{FF2B5EF4-FFF2-40B4-BE49-F238E27FC236}">
                <a16:creationId xmlns:a16="http://schemas.microsoft.com/office/drawing/2014/main" id="{EA6FF1A4-0404-DA2D-1EA4-828091C0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57155-0F4A-F7B7-C4A8-755572E98C2E}"/>
              </a:ext>
            </a:extLst>
          </p:cNvPr>
          <p:cNvSpPr>
            <a:spLocks noGrp="1"/>
          </p:cNvSpPr>
          <p:nvPr>
            <p:ph type="sldNum" sz="quarter" idx="12"/>
          </p:nvPr>
        </p:nvSpPr>
        <p:spPr/>
        <p:txBody>
          <a:bodyPr/>
          <a:lstStyle/>
          <a:p>
            <a:fld id="{1B8B3671-A306-4A69-8480-FA9BE839245D}" type="slidenum">
              <a:rPr lang="en-US" smtClean="0"/>
              <a:t>‹nr.›</a:t>
            </a:fld>
            <a:endParaRPr lang="en-US"/>
          </a:p>
        </p:txBody>
      </p:sp>
    </p:spTree>
    <p:extLst>
      <p:ext uri="{BB962C8B-B14F-4D97-AF65-F5344CB8AC3E}">
        <p14:creationId xmlns:p14="http://schemas.microsoft.com/office/powerpoint/2010/main" val="388767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750770" y="360663"/>
            <a:ext cx="10596461" cy="130968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EA4D95-10F3-6212-8302-5610C43E322A}"/>
              </a:ext>
            </a:extLst>
          </p:cNvPr>
          <p:cNvSpPr>
            <a:spLocks noGrp="1"/>
          </p:cNvSpPr>
          <p:nvPr>
            <p:ph idx="1"/>
          </p:nvPr>
        </p:nvSpPr>
        <p:spPr>
          <a:xfrm>
            <a:off x="750771" y="1819175"/>
            <a:ext cx="10596461" cy="4086325"/>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DEF10F0-B23F-BF4B-DB66-9BCF734DB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5DDEC-13A7-D988-D082-03076F80F1F0}"/>
              </a:ext>
            </a:extLst>
          </p:cNvPr>
          <p:cNvSpPr>
            <a:spLocks noGrp="1"/>
          </p:cNvSpPr>
          <p:nvPr>
            <p:ph type="sldNum" sz="quarter" idx="12"/>
          </p:nvPr>
        </p:nvSpPr>
        <p:spPr/>
        <p:txBody>
          <a:bodyPr/>
          <a:lstStyle/>
          <a:p>
            <a:fld id="{1B8B3671-A306-4A69-8480-FA9BE839245D}" type="slidenum">
              <a:rPr lang="en-US" smtClean="0"/>
              <a:t>‹nr.›</a:t>
            </a:fld>
            <a:endParaRPr lang="en-US"/>
          </a:p>
        </p:txBody>
      </p:sp>
    </p:spTree>
    <p:extLst>
      <p:ext uri="{BB962C8B-B14F-4D97-AF65-F5344CB8AC3E}">
        <p14:creationId xmlns:p14="http://schemas.microsoft.com/office/powerpoint/2010/main" val="71320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0CFA-45ED-71B0-EE3E-CCE6D5C19377}"/>
              </a:ext>
            </a:extLst>
          </p:cNvPr>
          <p:cNvSpPr>
            <a:spLocks noGrp="1"/>
          </p:cNvSpPr>
          <p:nvPr>
            <p:ph type="title"/>
          </p:nvPr>
        </p:nvSpPr>
        <p:spPr>
          <a:xfrm>
            <a:off x="847726" y="1618211"/>
            <a:ext cx="10499506" cy="3944389"/>
          </a:xfrm>
        </p:spPr>
        <p:txBody>
          <a:bodyPr anchor="t">
            <a:normAutofit/>
          </a:bodyPr>
          <a:lstStyle>
            <a:lvl1pPr>
              <a:defRPr sz="3200"/>
            </a:lvl1pPr>
          </a:lstStyle>
          <a:p>
            <a:r>
              <a:rPr lang="en-US" dirty="0"/>
              <a:t>Click to edit Master title style</a:t>
            </a:r>
          </a:p>
        </p:txBody>
      </p:sp>
      <p:sp>
        <p:nvSpPr>
          <p:cNvPr id="3" name="Text Placeholder 2">
            <a:extLst>
              <a:ext uri="{FF2B5EF4-FFF2-40B4-BE49-F238E27FC236}">
                <a16:creationId xmlns:a16="http://schemas.microsoft.com/office/drawing/2014/main" id="{8F37BECA-A01D-7D7A-F2A6-891EC9D22945}"/>
              </a:ext>
            </a:extLst>
          </p:cNvPr>
          <p:cNvSpPr>
            <a:spLocks noGrp="1"/>
          </p:cNvSpPr>
          <p:nvPr>
            <p:ph type="body" idx="1"/>
          </p:nvPr>
        </p:nvSpPr>
        <p:spPr>
          <a:xfrm>
            <a:off x="847725" y="908858"/>
            <a:ext cx="10499505" cy="676102"/>
          </a:xfrm>
        </p:spPr>
        <p:txBody>
          <a:bodyPr anchor="b">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87C4289B-CB0D-8AFC-7C02-F755C0DCC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971E4-8A9E-2A30-D7FE-B3505124BB9D}"/>
              </a:ext>
            </a:extLst>
          </p:cNvPr>
          <p:cNvSpPr>
            <a:spLocks noGrp="1"/>
          </p:cNvSpPr>
          <p:nvPr>
            <p:ph type="sldNum" sz="quarter" idx="12"/>
          </p:nvPr>
        </p:nvSpPr>
        <p:spPr/>
        <p:txBody>
          <a:bodyPr/>
          <a:lstStyle/>
          <a:p>
            <a:fld id="{1B8B3671-A306-4A69-8480-FA9BE839245D}" type="slidenum">
              <a:rPr lang="en-US" smtClean="0"/>
              <a:t>‹nr.›</a:t>
            </a:fld>
            <a:endParaRPr lang="en-US"/>
          </a:p>
        </p:txBody>
      </p:sp>
    </p:spTree>
    <p:extLst>
      <p:ext uri="{BB962C8B-B14F-4D97-AF65-F5344CB8AC3E}">
        <p14:creationId xmlns:p14="http://schemas.microsoft.com/office/powerpoint/2010/main" val="313958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F941-C3A7-545F-8046-C7A9AC80300E}"/>
              </a:ext>
            </a:extLst>
          </p:cNvPr>
          <p:cNvSpPr>
            <a:spLocks noGrp="1"/>
          </p:cNvSpPr>
          <p:nvPr>
            <p:ph type="title"/>
          </p:nvPr>
        </p:nvSpPr>
        <p:spPr>
          <a:xfrm>
            <a:off x="847726" y="448328"/>
            <a:ext cx="10496548" cy="130968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1BD4277-CFAE-EEF6-3346-61F06D5A3945}"/>
              </a:ext>
            </a:extLst>
          </p:cNvPr>
          <p:cNvSpPr>
            <a:spLocks noGrp="1"/>
          </p:cNvSpPr>
          <p:nvPr>
            <p:ph sz="half" idx="1"/>
          </p:nvPr>
        </p:nvSpPr>
        <p:spPr>
          <a:xfrm>
            <a:off x="847726" y="1896177"/>
            <a:ext cx="4797701" cy="40208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543384-699D-84FC-C8B5-7BDE49BB4478}"/>
              </a:ext>
            </a:extLst>
          </p:cNvPr>
          <p:cNvSpPr>
            <a:spLocks noGrp="1"/>
          </p:cNvSpPr>
          <p:nvPr>
            <p:ph sz="half" idx="2"/>
          </p:nvPr>
        </p:nvSpPr>
        <p:spPr>
          <a:xfrm>
            <a:off x="6227545" y="1896176"/>
            <a:ext cx="5116729" cy="40208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23AED60A-7704-31D9-7D4D-65C635EDF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927DA-3B5E-13B8-0BA8-5DCFF001E05E}"/>
              </a:ext>
            </a:extLst>
          </p:cNvPr>
          <p:cNvSpPr>
            <a:spLocks noGrp="1"/>
          </p:cNvSpPr>
          <p:nvPr>
            <p:ph type="sldNum" sz="quarter" idx="12"/>
          </p:nvPr>
        </p:nvSpPr>
        <p:spPr/>
        <p:txBody>
          <a:bodyPr/>
          <a:lstStyle/>
          <a:p>
            <a:fld id="{1B8B3671-A306-4A69-8480-FA9BE839245D}" type="slidenum">
              <a:rPr lang="en-US" smtClean="0"/>
              <a:t>‹nr.›</a:t>
            </a:fld>
            <a:endParaRPr lang="en-US"/>
          </a:p>
        </p:txBody>
      </p:sp>
    </p:spTree>
    <p:extLst>
      <p:ext uri="{BB962C8B-B14F-4D97-AF65-F5344CB8AC3E}">
        <p14:creationId xmlns:p14="http://schemas.microsoft.com/office/powerpoint/2010/main" val="3149754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B55A-280B-BDCB-F966-8578DDE741DC}"/>
              </a:ext>
            </a:extLst>
          </p:cNvPr>
          <p:cNvSpPr>
            <a:spLocks noGrp="1"/>
          </p:cNvSpPr>
          <p:nvPr>
            <p:ph type="title"/>
          </p:nvPr>
        </p:nvSpPr>
        <p:spPr>
          <a:xfrm>
            <a:off x="847726" y="462047"/>
            <a:ext cx="10507662" cy="105178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C76EA03-7008-14AB-547B-E66EA4EC968F}"/>
              </a:ext>
            </a:extLst>
          </p:cNvPr>
          <p:cNvSpPr>
            <a:spLocks noGrp="1"/>
          </p:cNvSpPr>
          <p:nvPr>
            <p:ph type="body" idx="1"/>
          </p:nvPr>
        </p:nvSpPr>
        <p:spPr>
          <a:xfrm>
            <a:off x="858842" y="1720198"/>
            <a:ext cx="4797701" cy="616086"/>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D629F56-D2C8-71FE-FA59-002819D51856}"/>
              </a:ext>
            </a:extLst>
          </p:cNvPr>
          <p:cNvSpPr>
            <a:spLocks noGrp="1"/>
          </p:cNvSpPr>
          <p:nvPr>
            <p:ph sz="half" idx="2"/>
          </p:nvPr>
        </p:nvSpPr>
        <p:spPr>
          <a:xfrm>
            <a:off x="858842" y="2476373"/>
            <a:ext cx="4797701" cy="3568292"/>
          </a:xfrm>
        </p:spPr>
        <p:txBody>
          <a:bodyPr/>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12524D2-CA8D-75F3-D089-C2F0E20D4759}"/>
              </a:ext>
            </a:extLst>
          </p:cNvPr>
          <p:cNvSpPr>
            <a:spLocks noGrp="1"/>
          </p:cNvSpPr>
          <p:nvPr>
            <p:ph type="body" sz="quarter" idx="3"/>
          </p:nvPr>
        </p:nvSpPr>
        <p:spPr>
          <a:xfrm>
            <a:off x="6200161" y="1720198"/>
            <a:ext cx="5155227" cy="616086"/>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E99B0E3-5AE5-0516-27BF-9F246137FE03}"/>
              </a:ext>
            </a:extLst>
          </p:cNvPr>
          <p:cNvSpPr>
            <a:spLocks noGrp="1"/>
          </p:cNvSpPr>
          <p:nvPr>
            <p:ph sz="quarter" idx="4"/>
          </p:nvPr>
        </p:nvSpPr>
        <p:spPr>
          <a:xfrm>
            <a:off x="6200161" y="2476373"/>
            <a:ext cx="5155226" cy="3568292"/>
          </a:xfrm>
        </p:spPr>
        <p:txBody>
          <a:bodyPr/>
          <a:lstStyle>
            <a:lvl1pPr>
              <a:defRPr sz="20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6515F875-F23E-D0D2-9115-CD494FDA00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B4F88F-F488-D9D5-CF99-AA1750AAFC39}"/>
              </a:ext>
            </a:extLst>
          </p:cNvPr>
          <p:cNvSpPr>
            <a:spLocks noGrp="1"/>
          </p:cNvSpPr>
          <p:nvPr>
            <p:ph type="sldNum" sz="quarter" idx="12"/>
          </p:nvPr>
        </p:nvSpPr>
        <p:spPr/>
        <p:txBody>
          <a:bodyPr/>
          <a:lstStyle/>
          <a:p>
            <a:fld id="{1B8B3671-A306-4A69-8480-FA9BE839245D}" type="slidenum">
              <a:rPr lang="en-US" smtClean="0"/>
              <a:t>‹nr.›</a:t>
            </a:fld>
            <a:endParaRPr lang="en-US"/>
          </a:p>
        </p:txBody>
      </p:sp>
      <p:cxnSp>
        <p:nvCxnSpPr>
          <p:cNvPr id="13" name="Straight Connector 12">
            <a:extLst>
              <a:ext uri="{FF2B5EF4-FFF2-40B4-BE49-F238E27FC236}">
                <a16:creationId xmlns:a16="http://schemas.microsoft.com/office/drawing/2014/main" id="{B5094593-EFC2-EEEF-74CD-BD00F4132A94}"/>
              </a:ext>
            </a:extLst>
          </p:cNvPr>
          <p:cNvCxnSpPr>
            <a:cxnSpLocks/>
          </p:cNvCxnSpPr>
          <p:nvPr/>
        </p:nvCxnSpPr>
        <p:spPr>
          <a:xfrm>
            <a:off x="6200161" y="2327169"/>
            <a:ext cx="51663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851F6D-436C-FA47-8CD1-2C10E735764A}"/>
              </a:ext>
            </a:extLst>
          </p:cNvPr>
          <p:cNvCxnSpPr>
            <a:cxnSpLocks/>
          </p:cNvCxnSpPr>
          <p:nvPr/>
        </p:nvCxnSpPr>
        <p:spPr>
          <a:xfrm>
            <a:off x="858842" y="2327169"/>
            <a:ext cx="47977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024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1B86-9261-4E82-EF65-30F78154E2FE}"/>
              </a:ext>
            </a:extLst>
          </p:cNvPr>
          <p:cNvSpPr>
            <a:spLocks noGrp="1"/>
          </p:cNvSpPr>
          <p:nvPr>
            <p:ph type="title"/>
          </p:nvPr>
        </p:nvSpPr>
        <p:spPr>
          <a:xfrm>
            <a:off x="847726" y="842963"/>
            <a:ext cx="10499506" cy="1309687"/>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2AFF5797-14F1-9FEB-247C-0E325AF74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5D7AF-1489-8F93-4828-0AE784B8BA8F}"/>
              </a:ext>
            </a:extLst>
          </p:cNvPr>
          <p:cNvSpPr>
            <a:spLocks noGrp="1"/>
          </p:cNvSpPr>
          <p:nvPr>
            <p:ph type="sldNum" sz="quarter" idx="12"/>
          </p:nvPr>
        </p:nvSpPr>
        <p:spPr/>
        <p:txBody>
          <a:bodyPr/>
          <a:lstStyle/>
          <a:p>
            <a:fld id="{1B8B3671-A306-4A69-8480-FA9BE839245D}" type="slidenum">
              <a:rPr lang="en-US" smtClean="0"/>
              <a:t>‹nr.›</a:t>
            </a:fld>
            <a:endParaRPr lang="en-US"/>
          </a:p>
        </p:txBody>
      </p:sp>
    </p:spTree>
    <p:extLst>
      <p:ext uri="{BB962C8B-B14F-4D97-AF65-F5344CB8AC3E}">
        <p14:creationId xmlns:p14="http://schemas.microsoft.com/office/powerpoint/2010/main" val="176882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50414B-A7EC-0C14-EFD2-29C5582CC184}"/>
              </a:ext>
            </a:extLst>
          </p:cNvPr>
          <p:cNvSpPr>
            <a:spLocks noGrp="1"/>
          </p:cNvSpPr>
          <p:nvPr>
            <p:ph type="sldNum" sz="quarter" idx="12"/>
          </p:nvPr>
        </p:nvSpPr>
        <p:spPr/>
        <p:txBody>
          <a:bodyPr/>
          <a:lstStyle/>
          <a:p>
            <a:fld id="{1B8B3671-A306-4A69-8480-FA9BE839245D}" type="slidenum">
              <a:rPr lang="en-US" smtClean="0"/>
              <a:t>‹nr.›</a:t>
            </a:fld>
            <a:endParaRPr lang="en-US"/>
          </a:p>
        </p:txBody>
      </p:sp>
    </p:spTree>
    <p:extLst>
      <p:ext uri="{BB962C8B-B14F-4D97-AF65-F5344CB8AC3E}">
        <p14:creationId xmlns:p14="http://schemas.microsoft.com/office/powerpoint/2010/main" val="411299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78C7-A764-C5E4-A6A4-DC5B1B3537FB}"/>
              </a:ext>
            </a:extLst>
          </p:cNvPr>
          <p:cNvSpPr>
            <a:spLocks noGrp="1"/>
          </p:cNvSpPr>
          <p:nvPr>
            <p:ph type="title"/>
          </p:nvPr>
        </p:nvSpPr>
        <p:spPr>
          <a:xfrm>
            <a:off x="1306484" y="1306484"/>
            <a:ext cx="3932237" cy="2122516"/>
          </a:xfrm>
        </p:spPr>
        <p:txBody>
          <a:bodyPr anchor="t">
            <a:normAutofit/>
          </a:bodyPr>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27DFE178-4B5D-413B-6583-AB81E8D04180}"/>
              </a:ext>
            </a:extLst>
          </p:cNvPr>
          <p:cNvSpPr>
            <a:spLocks noGrp="1"/>
          </p:cNvSpPr>
          <p:nvPr>
            <p:ph idx="1"/>
          </p:nvPr>
        </p:nvSpPr>
        <p:spPr>
          <a:xfrm>
            <a:off x="6096000" y="1312026"/>
            <a:ext cx="5143500" cy="456565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DB92F6D-71AB-9630-9DBE-46041C50C79A}"/>
              </a:ext>
            </a:extLst>
          </p:cNvPr>
          <p:cNvSpPr>
            <a:spLocks noGrp="1"/>
          </p:cNvSpPr>
          <p:nvPr>
            <p:ph type="body" sz="half" idx="2"/>
          </p:nvPr>
        </p:nvSpPr>
        <p:spPr>
          <a:xfrm>
            <a:off x="1306484" y="3428999"/>
            <a:ext cx="3932237" cy="2133601"/>
          </a:xfrm>
        </p:spPr>
        <p:txBody>
          <a:bodyPr anchor="b">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0FEAAD1-C919-6E2E-32D2-E199025FB8F9}"/>
              </a:ext>
            </a:extLst>
          </p:cNvPr>
          <p:cNvSpPr>
            <a:spLocks noGrp="1"/>
          </p:cNvSpPr>
          <p:nvPr>
            <p:ph type="dt" sz="half" idx="10"/>
          </p:nvPr>
        </p:nvSpPr>
        <p:spPr>
          <a:xfrm>
            <a:off x="847726" y="6199188"/>
            <a:ext cx="2743200" cy="365125"/>
          </a:xfrm>
          <a:prstGeom prst="rect">
            <a:avLst/>
          </a:prstGeom>
        </p:spPr>
        <p:txBody>
          <a:bodyPr/>
          <a:lstStyle/>
          <a:p>
            <a:fld id="{5DBDDF98-C922-483F-97E9-3E76B0201B42}" type="datetimeFigureOut">
              <a:rPr lang="en-US" smtClean="0"/>
              <a:t>8/27/2023</a:t>
            </a:fld>
            <a:endParaRPr lang="en-US"/>
          </a:p>
        </p:txBody>
      </p:sp>
      <p:sp>
        <p:nvSpPr>
          <p:cNvPr id="6" name="Footer Placeholder 5">
            <a:extLst>
              <a:ext uri="{FF2B5EF4-FFF2-40B4-BE49-F238E27FC236}">
                <a16:creationId xmlns:a16="http://schemas.microsoft.com/office/drawing/2014/main" id="{5288B5D8-E15B-BE38-2A89-BD0F02E1A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ECC26-B78C-4CBD-6883-97E80D3E5165}"/>
              </a:ext>
            </a:extLst>
          </p:cNvPr>
          <p:cNvSpPr>
            <a:spLocks noGrp="1"/>
          </p:cNvSpPr>
          <p:nvPr>
            <p:ph type="sldNum" sz="quarter" idx="12"/>
          </p:nvPr>
        </p:nvSpPr>
        <p:spPr/>
        <p:txBody>
          <a:bodyPr/>
          <a:lstStyle/>
          <a:p>
            <a:fld id="{1B8B3671-A306-4A69-8480-FA9BE839245D}" type="slidenum">
              <a:rPr lang="en-US" smtClean="0"/>
              <a:t>‹nr.›</a:t>
            </a:fld>
            <a:endParaRPr lang="en-US"/>
          </a:p>
        </p:txBody>
      </p:sp>
    </p:spTree>
    <p:extLst>
      <p:ext uri="{BB962C8B-B14F-4D97-AF65-F5344CB8AC3E}">
        <p14:creationId xmlns:p14="http://schemas.microsoft.com/office/powerpoint/2010/main" val="349757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4EAA-30F7-390A-C77C-2E5BD8218BC0}"/>
              </a:ext>
            </a:extLst>
          </p:cNvPr>
          <p:cNvSpPr>
            <a:spLocks noGrp="1"/>
          </p:cNvSpPr>
          <p:nvPr>
            <p:ph type="title"/>
          </p:nvPr>
        </p:nvSpPr>
        <p:spPr>
          <a:xfrm>
            <a:off x="1306484" y="1307185"/>
            <a:ext cx="3932237" cy="2121813"/>
          </a:xfrm>
        </p:spPr>
        <p:txBody>
          <a:bodyPr anchor="t">
            <a:normAutofit/>
          </a:bodyPr>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513A1C34-81AC-D534-67B1-42721228935F}"/>
              </a:ext>
            </a:extLst>
          </p:cNvPr>
          <p:cNvSpPr>
            <a:spLocks noGrp="1"/>
          </p:cNvSpPr>
          <p:nvPr>
            <p:ph type="pic" idx="1"/>
          </p:nvPr>
        </p:nvSpPr>
        <p:spPr>
          <a:xfrm>
            <a:off x="5857702" y="1307186"/>
            <a:ext cx="5038898" cy="45983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E1012D-3524-26C6-64C1-8CE6E7A9A29B}"/>
              </a:ext>
            </a:extLst>
          </p:cNvPr>
          <p:cNvSpPr>
            <a:spLocks noGrp="1"/>
          </p:cNvSpPr>
          <p:nvPr>
            <p:ph type="body" sz="half" idx="2"/>
          </p:nvPr>
        </p:nvSpPr>
        <p:spPr>
          <a:xfrm>
            <a:off x="1306484" y="3428999"/>
            <a:ext cx="3932237" cy="2133601"/>
          </a:xfrm>
        </p:spPr>
        <p:txBody>
          <a:bodyPr anchor="b">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E8FA6D7-1BE0-F14D-A2F7-4836180BC3B9}"/>
              </a:ext>
            </a:extLst>
          </p:cNvPr>
          <p:cNvSpPr>
            <a:spLocks noGrp="1"/>
          </p:cNvSpPr>
          <p:nvPr>
            <p:ph type="dt" sz="half" idx="10"/>
          </p:nvPr>
        </p:nvSpPr>
        <p:spPr>
          <a:xfrm>
            <a:off x="847726" y="6199188"/>
            <a:ext cx="2743200" cy="365125"/>
          </a:xfrm>
          <a:prstGeom prst="rect">
            <a:avLst/>
          </a:prstGeom>
        </p:spPr>
        <p:txBody>
          <a:bodyPr/>
          <a:lstStyle/>
          <a:p>
            <a:fld id="{5DBDDF98-C922-483F-97E9-3E76B0201B42}" type="datetimeFigureOut">
              <a:rPr lang="en-US" smtClean="0"/>
              <a:t>8/27/2023</a:t>
            </a:fld>
            <a:endParaRPr lang="en-US"/>
          </a:p>
        </p:txBody>
      </p:sp>
      <p:sp>
        <p:nvSpPr>
          <p:cNvPr id="6" name="Footer Placeholder 5">
            <a:extLst>
              <a:ext uri="{FF2B5EF4-FFF2-40B4-BE49-F238E27FC236}">
                <a16:creationId xmlns:a16="http://schemas.microsoft.com/office/drawing/2014/main" id="{0556B5AC-3F20-FDC1-D579-7C4C6B4ED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74ACA-1D54-81FA-70B1-31AB3011B3C6}"/>
              </a:ext>
            </a:extLst>
          </p:cNvPr>
          <p:cNvSpPr>
            <a:spLocks noGrp="1"/>
          </p:cNvSpPr>
          <p:nvPr>
            <p:ph type="sldNum" sz="quarter" idx="12"/>
          </p:nvPr>
        </p:nvSpPr>
        <p:spPr/>
        <p:txBody>
          <a:bodyPr/>
          <a:lstStyle/>
          <a:p>
            <a:fld id="{1B8B3671-A306-4A69-8480-FA9BE839245D}" type="slidenum">
              <a:rPr lang="en-US" smtClean="0"/>
              <a:t>‹nr.›</a:t>
            </a:fld>
            <a:endParaRPr lang="en-US"/>
          </a:p>
        </p:txBody>
      </p:sp>
    </p:spTree>
    <p:extLst>
      <p:ext uri="{BB962C8B-B14F-4D97-AF65-F5344CB8AC3E}">
        <p14:creationId xmlns:p14="http://schemas.microsoft.com/office/powerpoint/2010/main" val="2445344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4A7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92104-6F24-CD50-F55E-22A55084DDC9}"/>
              </a:ext>
            </a:extLst>
          </p:cNvPr>
          <p:cNvSpPr>
            <a:spLocks noGrp="1"/>
          </p:cNvSpPr>
          <p:nvPr>
            <p:ph type="title"/>
          </p:nvPr>
        </p:nvSpPr>
        <p:spPr>
          <a:xfrm>
            <a:off x="847725" y="380951"/>
            <a:ext cx="10496547" cy="130968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D1059CB-D00E-398D-E4D9-59792FC40A4C}"/>
              </a:ext>
            </a:extLst>
          </p:cNvPr>
          <p:cNvSpPr>
            <a:spLocks noGrp="1"/>
          </p:cNvSpPr>
          <p:nvPr>
            <p:ph type="body" idx="1"/>
          </p:nvPr>
        </p:nvSpPr>
        <p:spPr>
          <a:xfrm>
            <a:off x="847726" y="1690638"/>
            <a:ext cx="10496548" cy="42148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6728008-2A03-D518-4A75-30816EB0D198}"/>
              </a:ext>
            </a:extLst>
          </p:cNvPr>
          <p:cNvSpPr>
            <a:spLocks noGrp="1"/>
          </p:cNvSpPr>
          <p:nvPr>
            <p:ph type="ftr" sz="quarter" idx="3"/>
          </p:nvPr>
        </p:nvSpPr>
        <p:spPr>
          <a:xfrm>
            <a:off x="7286625" y="6199188"/>
            <a:ext cx="3409951"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F3691D49-2BD8-1C36-B43A-CF2F9177769B}"/>
              </a:ext>
            </a:extLst>
          </p:cNvPr>
          <p:cNvSpPr>
            <a:spLocks noGrp="1"/>
          </p:cNvSpPr>
          <p:nvPr>
            <p:ph type="sldNum" sz="quarter" idx="4"/>
          </p:nvPr>
        </p:nvSpPr>
        <p:spPr>
          <a:xfrm>
            <a:off x="10728107" y="6199188"/>
            <a:ext cx="619125" cy="365125"/>
          </a:xfrm>
          <a:prstGeom prst="rect">
            <a:avLst/>
          </a:prstGeom>
        </p:spPr>
        <p:txBody>
          <a:bodyPr vert="horz" lIns="91440" tIns="45720" rIns="91440" bIns="45720" rtlCol="0" anchor="ctr"/>
          <a:lstStyle>
            <a:lvl1pPr algn="r">
              <a:defRPr sz="1050">
                <a:solidFill>
                  <a:schemeClr val="tx1"/>
                </a:solidFill>
                <a:latin typeface="+mj-lt"/>
              </a:defRPr>
            </a:lvl1pPr>
          </a:lstStyle>
          <a:p>
            <a:fld id="{1B8B3671-A306-4A69-8480-FA9BE839245D}" type="slidenum">
              <a:rPr lang="en-US" smtClean="0"/>
              <a:pPr/>
              <a:t>‹nr.›</a:t>
            </a:fld>
            <a:endParaRPr lang="en-US"/>
          </a:p>
        </p:txBody>
      </p:sp>
    </p:spTree>
    <p:extLst>
      <p:ext uri="{BB962C8B-B14F-4D97-AF65-F5344CB8AC3E}">
        <p14:creationId xmlns:p14="http://schemas.microsoft.com/office/powerpoint/2010/main" val="3628810378"/>
      </p:ext>
    </p:extLst>
  </p:cSld>
  <p:clrMap bg1="lt1" tx1="dk1" bg2="lt2" tx2="dk2" accent1="accent1" accent2="accent2" accent3="accent3" accent4="accent4" accent5="accent5" accent6="accent6" hlink="hlink" folHlink="folHlink"/>
  <p:sldLayoutIdLst>
    <p:sldLayoutId id="2147483705" r:id="rId1"/>
    <p:sldLayoutId id="2147483704" r:id="rId2"/>
    <p:sldLayoutId id="2147483703" r:id="rId3"/>
    <p:sldLayoutId id="2147483702" r:id="rId4"/>
    <p:sldLayoutId id="2147483701" r:id="rId5"/>
    <p:sldLayoutId id="2147483700" r:id="rId6"/>
    <p:sldLayoutId id="2147483699" r:id="rId7"/>
    <p:sldLayoutId id="2147483698" r:id="rId8"/>
    <p:sldLayoutId id="2147483697" r:id="rId9"/>
    <p:sldLayoutId id="2147483696" r:id="rId10"/>
    <p:sldLayoutId id="2147483695" r:id="rId11"/>
  </p:sldLayoutIdLst>
  <p:txStyles>
    <p:titleStyle>
      <a:lvl1pPr algn="l" defTabSz="914400" rtl="0" eaLnBrk="1" latinLnBrk="0" hangingPunct="1">
        <a:lnSpc>
          <a:spcPct val="120000"/>
        </a:lnSpc>
        <a:spcBef>
          <a:spcPct val="0"/>
        </a:spcBef>
        <a:buNone/>
        <a:defRPr sz="2800" kern="1200" cap="all" spc="500" baseline="0">
          <a:solidFill>
            <a:schemeClr val="bg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bg1"/>
          </a:solidFill>
          <a:latin typeface="+mn-lt"/>
          <a:ea typeface="+mn-ea"/>
          <a:cs typeface="+mn-cs"/>
        </a:defRPr>
      </a:lvl1pPr>
      <a:lvl2pPr marL="475488" indent="-228600" algn="l" defTabSz="914400" rtl="0" eaLnBrk="1" latinLnBrk="0" hangingPunct="1">
        <a:lnSpc>
          <a:spcPct val="120000"/>
        </a:lnSpc>
        <a:spcBef>
          <a:spcPts val="500"/>
        </a:spcBef>
        <a:buFont typeface="Arial" panose="020B0604020202020204" pitchFamily="34" charset="0"/>
        <a:buChar char="•"/>
        <a:defRPr sz="1600" kern="1200">
          <a:solidFill>
            <a:schemeClr val="bg1"/>
          </a:solidFill>
          <a:latin typeface="+mn-lt"/>
          <a:ea typeface="+mn-ea"/>
          <a:cs typeface="+mn-cs"/>
        </a:defRPr>
      </a:lvl2pPr>
      <a:lvl3pPr marL="694944" indent="-228600" algn="l" defTabSz="914400" rtl="0" eaLnBrk="1" latinLnBrk="0" hangingPunct="1">
        <a:lnSpc>
          <a:spcPct val="120000"/>
        </a:lnSpc>
        <a:spcBef>
          <a:spcPts val="500"/>
        </a:spcBef>
        <a:buFont typeface="Arial" panose="020B0604020202020204" pitchFamily="34" charset="0"/>
        <a:buChar char="•"/>
        <a:defRPr sz="1400" kern="1200">
          <a:solidFill>
            <a:schemeClr val="bg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4pPr>
      <a:lvl5pPr marL="1152144" indent="-228600" algn="l"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en blauw abstract aquarelpatroon op een witte achtergrond">
            <a:extLst>
              <a:ext uri="{FF2B5EF4-FFF2-40B4-BE49-F238E27FC236}">
                <a16:creationId xmlns:a16="http://schemas.microsoft.com/office/drawing/2014/main" id="{482A6B72-9B14-6A35-D5C5-13CC10000261}"/>
              </a:ext>
            </a:extLst>
          </p:cNvPr>
          <p:cNvPicPr>
            <a:picLocks noChangeAspect="1"/>
          </p:cNvPicPr>
          <p:nvPr/>
        </p:nvPicPr>
        <p:blipFill rotWithShape="1">
          <a:blip r:embed="rId2"/>
          <a:srcRect t="14644" b="1086"/>
          <a:stretch/>
        </p:blipFill>
        <p:spPr>
          <a:xfrm>
            <a:off x="20" y="10"/>
            <a:ext cx="12191978" cy="6857990"/>
          </a:xfrm>
          <a:prstGeom prst="rect">
            <a:avLst/>
          </a:prstGeom>
          <a:noFill/>
        </p:spPr>
      </p:pic>
      <p:sp>
        <p:nvSpPr>
          <p:cNvPr id="22" name="Slide Number Placeholder 4">
            <a:extLst>
              <a:ext uri="{FF2B5EF4-FFF2-40B4-BE49-F238E27FC236}">
                <a16:creationId xmlns:a16="http://schemas.microsoft.com/office/drawing/2014/main" id="{3A6EF837-5C63-F2F7-7923-5ECB9A5EEFCD}"/>
              </a:ext>
            </a:extLst>
          </p:cNvPr>
          <p:cNvSpPr>
            <a:spLocks noGrp="1"/>
          </p:cNvSpPr>
          <p:nvPr>
            <p:ph type="sldNum" sz="quarter" idx="12"/>
          </p:nvPr>
        </p:nvSpPr>
        <p:spPr/>
        <p:txBody>
          <a:bodyPr/>
          <a:lstStyle/>
          <a:p>
            <a:pPr>
              <a:spcAft>
                <a:spcPts val="600"/>
              </a:spcAft>
            </a:pPr>
            <a:fld id="{D149D8DE-093B-4F40-AB80-F25E3BEC9453}" type="slidenum">
              <a:rPr lang="en-US" smtClean="0">
                <a:solidFill>
                  <a:srgbClr val="FFFFFF"/>
                </a:solidFill>
                <a:effectLst>
                  <a:outerShdw blurRad="38100" dist="38100" dir="2700000" algn="tl">
                    <a:srgbClr val="000000">
                      <a:alpha val="43137"/>
                    </a:srgbClr>
                  </a:outerShdw>
                </a:effectLst>
              </a:rPr>
              <a:pPr>
                <a:spcAft>
                  <a:spcPts val="600"/>
                </a:spcAft>
              </a:pPr>
              <a:t>1</a:t>
            </a:fld>
            <a:endParaRPr lang="en-US">
              <a:solidFill>
                <a:srgbClr val="FFFFFF"/>
              </a:solidFill>
              <a:effectLst>
                <a:outerShdw blurRad="38100" dist="38100" dir="2700000" algn="tl">
                  <a:srgbClr val="000000">
                    <a:alpha val="43137"/>
                  </a:srgbClr>
                </a:outerShdw>
              </a:effectLst>
            </a:endParaRPr>
          </a:p>
        </p:txBody>
      </p:sp>
      <p:sp>
        <p:nvSpPr>
          <p:cNvPr id="43" name="Titel 42">
            <a:extLst>
              <a:ext uri="{FF2B5EF4-FFF2-40B4-BE49-F238E27FC236}">
                <a16:creationId xmlns:a16="http://schemas.microsoft.com/office/drawing/2014/main" id="{38D2C35D-F5B6-FA76-289B-1CC2EB64A5EA}"/>
              </a:ext>
            </a:extLst>
          </p:cNvPr>
          <p:cNvSpPr>
            <a:spLocks noGrp="1"/>
          </p:cNvSpPr>
          <p:nvPr>
            <p:ph type="ctrTitle"/>
          </p:nvPr>
        </p:nvSpPr>
        <p:spPr/>
        <p:txBody>
          <a:bodyPr/>
          <a:lstStyle/>
          <a:p>
            <a:r>
              <a:rPr lang="nl-NL" dirty="0"/>
              <a:t>27 augustus 2023</a:t>
            </a:r>
          </a:p>
        </p:txBody>
      </p:sp>
    </p:spTree>
    <p:extLst>
      <p:ext uri="{BB962C8B-B14F-4D97-AF65-F5344CB8AC3E}">
        <p14:creationId xmlns:p14="http://schemas.microsoft.com/office/powerpoint/2010/main" val="2880220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ED87D9-7DCA-F334-FE06-15CE75A4EFE2}"/>
              </a:ext>
            </a:extLst>
          </p:cNvPr>
          <p:cNvSpPr/>
          <p:nvPr/>
        </p:nvSpPr>
        <p:spPr>
          <a:xfrm>
            <a:off x="1986866" y="795870"/>
            <a:ext cx="1872865" cy="439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447F334-44A4-ECD5-9421-86F3FA174CF4}"/>
              </a:ext>
            </a:extLst>
          </p:cNvPr>
          <p:cNvSpPr>
            <a:spLocks noGrp="1"/>
          </p:cNvSpPr>
          <p:nvPr>
            <p:ph type="title"/>
          </p:nvPr>
        </p:nvSpPr>
        <p:spPr/>
        <p:txBody>
          <a:bodyPr/>
          <a:lstStyle/>
          <a:p>
            <a:r>
              <a:rPr lang="nl-NL" dirty="0"/>
              <a:t>Mijn </a:t>
            </a:r>
            <a:r>
              <a:rPr lang="nl-NL" b="1" dirty="0">
                <a:solidFill>
                  <a:srgbClr val="174A7C"/>
                </a:solidFill>
              </a:rPr>
              <a:t>genade</a:t>
            </a:r>
            <a:r>
              <a:rPr lang="nl-NL" dirty="0"/>
              <a:t> is voor jou genoeg</a:t>
            </a:r>
          </a:p>
        </p:txBody>
      </p:sp>
      <p:sp>
        <p:nvSpPr>
          <p:cNvPr id="4" name="Tijdelijke aanduiding voor inhoud 3">
            <a:extLst>
              <a:ext uri="{FF2B5EF4-FFF2-40B4-BE49-F238E27FC236}">
                <a16:creationId xmlns:a16="http://schemas.microsoft.com/office/drawing/2014/main" id="{47B2793E-4EE6-E499-3081-A1A00AD5E437}"/>
              </a:ext>
            </a:extLst>
          </p:cNvPr>
          <p:cNvSpPr>
            <a:spLocks noGrp="1"/>
          </p:cNvSpPr>
          <p:nvPr>
            <p:ph idx="1"/>
          </p:nvPr>
        </p:nvSpPr>
        <p:spPr/>
        <p:txBody>
          <a:bodyPr/>
          <a:lstStyle/>
          <a:p>
            <a:pPr marL="0" indent="0">
              <a:buNone/>
            </a:pPr>
            <a:r>
              <a:rPr lang="nl-NL" b="1" dirty="0"/>
              <a:t>CHARIS (</a:t>
            </a:r>
            <a:r>
              <a:rPr lang="el-GR" b="1" dirty="0"/>
              <a:t>χάρις</a:t>
            </a:r>
            <a:r>
              <a:rPr lang="nl-NL" b="1" dirty="0"/>
              <a:t>)</a:t>
            </a:r>
          </a:p>
          <a:p>
            <a:r>
              <a:rPr lang="nl-NL" dirty="0"/>
              <a:t>Genade – de gunst van God</a:t>
            </a:r>
          </a:p>
          <a:p>
            <a:r>
              <a:rPr lang="nl-NL" dirty="0"/>
              <a:t>Geschenk</a:t>
            </a:r>
          </a:p>
          <a:p>
            <a:r>
              <a:rPr lang="nl-NL" dirty="0"/>
              <a:t>Blijdschap, oorzaak van vreugde</a:t>
            </a:r>
          </a:p>
          <a:p>
            <a:pPr marL="0" indent="0">
              <a:buNone/>
            </a:pPr>
            <a:endParaRPr lang="nl-NL" dirty="0"/>
          </a:p>
        </p:txBody>
      </p:sp>
    </p:spTree>
    <p:extLst>
      <p:ext uri="{BB962C8B-B14F-4D97-AF65-F5344CB8AC3E}">
        <p14:creationId xmlns:p14="http://schemas.microsoft.com/office/powerpoint/2010/main" val="3263615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ED87D9-7DCA-F334-FE06-15CE75A4EFE2}"/>
              </a:ext>
            </a:extLst>
          </p:cNvPr>
          <p:cNvSpPr/>
          <p:nvPr/>
        </p:nvSpPr>
        <p:spPr>
          <a:xfrm>
            <a:off x="5913974" y="795870"/>
            <a:ext cx="996966" cy="439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447F334-44A4-ECD5-9421-86F3FA174CF4}"/>
              </a:ext>
            </a:extLst>
          </p:cNvPr>
          <p:cNvSpPr>
            <a:spLocks noGrp="1"/>
          </p:cNvSpPr>
          <p:nvPr>
            <p:ph type="title"/>
          </p:nvPr>
        </p:nvSpPr>
        <p:spPr/>
        <p:txBody>
          <a:bodyPr/>
          <a:lstStyle/>
          <a:p>
            <a:r>
              <a:rPr lang="nl-NL" dirty="0"/>
              <a:t>Mijn genade is voor </a:t>
            </a:r>
            <a:r>
              <a:rPr lang="nl-NL" b="1" dirty="0">
                <a:solidFill>
                  <a:srgbClr val="174A7C"/>
                </a:solidFill>
              </a:rPr>
              <a:t>jou</a:t>
            </a:r>
            <a:r>
              <a:rPr lang="nl-NL" dirty="0"/>
              <a:t> genoeg</a:t>
            </a:r>
          </a:p>
        </p:txBody>
      </p:sp>
      <p:pic>
        <p:nvPicPr>
          <p:cNvPr id="1026" name="Picture 2" descr="You Can Do It! SVG Cut-bestand door Creative Fabrica Crafts · Creative  Fabrica">
            <a:extLst>
              <a:ext uri="{FF2B5EF4-FFF2-40B4-BE49-F238E27FC236}">
                <a16:creationId xmlns:a16="http://schemas.microsoft.com/office/drawing/2014/main" id="{C169AA52-6E13-3E24-97A7-85D791CB39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9207" y="1819275"/>
            <a:ext cx="6139923"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62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ED87D9-7DCA-F334-FE06-15CE75A4EFE2}"/>
              </a:ext>
            </a:extLst>
          </p:cNvPr>
          <p:cNvSpPr/>
          <p:nvPr/>
        </p:nvSpPr>
        <p:spPr>
          <a:xfrm>
            <a:off x="5913974" y="795870"/>
            <a:ext cx="996966" cy="439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447F334-44A4-ECD5-9421-86F3FA174CF4}"/>
              </a:ext>
            </a:extLst>
          </p:cNvPr>
          <p:cNvSpPr>
            <a:spLocks noGrp="1"/>
          </p:cNvSpPr>
          <p:nvPr>
            <p:ph type="title"/>
          </p:nvPr>
        </p:nvSpPr>
        <p:spPr/>
        <p:txBody>
          <a:bodyPr/>
          <a:lstStyle/>
          <a:p>
            <a:r>
              <a:rPr lang="nl-NL" dirty="0"/>
              <a:t>Mijn genade is voor </a:t>
            </a:r>
            <a:r>
              <a:rPr lang="nl-NL" b="1" dirty="0">
                <a:solidFill>
                  <a:srgbClr val="174A7C"/>
                </a:solidFill>
              </a:rPr>
              <a:t>jou</a:t>
            </a:r>
            <a:r>
              <a:rPr lang="nl-NL" dirty="0"/>
              <a:t> genoeg</a:t>
            </a:r>
          </a:p>
        </p:txBody>
      </p:sp>
      <p:sp>
        <p:nvSpPr>
          <p:cNvPr id="4" name="Tijdelijke aanduiding voor inhoud 3">
            <a:extLst>
              <a:ext uri="{FF2B5EF4-FFF2-40B4-BE49-F238E27FC236}">
                <a16:creationId xmlns:a16="http://schemas.microsoft.com/office/drawing/2014/main" id="{47B2793E-4EE6-E499-3081-A1A00AD5E437}"/>
              </a:ext>
            </a:extLst>
          </p:cNvPr>
          <p:cNvSpPr>
            <a:spLocks noGrp="1"/>
          </p:cNvSpPr>
          <p:nvPr>
            <p:ph idx="1"/>
          </p:nvPr>
        </p:nvSpPr>
        <p:spPr/>
        <p:txBody>
          <a:bodyPr>
            <a:normAutofit/>
          </a:bodyPr>
          <a:lstStyle/>
          <a:p>
            <a:r>
              <a:rPr lang="nl-NL" dirty="0"/>
              <a:t>Je kan niets doen om God meer van je te laten houden.</a:t>
            </a:r>
          </a:p>
          <a:p>
            <a:endParaRPr lang="nl-NL" dirty="0"/>
          </a:p>
          <a:p>
            <a:r>
              <a:rPr lang="nl-NL" dirty="0"/>
              <a:t>Je kan niets doen om God minder van je te laten houden.</a:t>
            </a:r>
          </a:p>
        </p:txBody>
      </p:sp>
    </p:spTree>
    <p:extLst>
      <p:ext uri="{BB962C8B-B14F-4D97-AF65-F5344CB8AC3E}">
        <p14:creationId xmlns:p14="http://schemas.microsoft.com/office/powerpoint/2010/main" val="32812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en blauw abstract aquarelpatroon op een witte achtergrond">
            <a:extLst>
              <a:ext uri="{FF2B5EF4-FFF2-40B4-BE49-F238E27FC236}">
                <a16:creationId xmlns:a16="http://schemas.microsoft.com/office/drawing/2014/main" id="{482A6B72-9B14-6A35-D5C5-13CC10000261}"/>
              </a:ext>
            </a:extLst>
          </p:cNvPr>
          <p:cNvPicPr>
            <a:picLocks noChangeAspect="1"/>
          </p:cNvPicPr>
          <p:nvPr/>
        </p:nvPicPr>
        <p:blipFill rotWithShape="1">
          <a:blip r:embed="rId2"/>
          <a:srcRect t="14644" b="1086"/>
          <a:stretch/>
        </p:blipFill>
        <p:spPr>
          <a:xfrm>
            <a:off x="20" y="10"/>
            <a:ext cx="12191978" cy="6857990"/>
          </a:xfrm>
          <a:prstGeom prst="rect">
            <a:avLst/>
          </a:prstGeom>
          <a:noFill/>
        </p:spPr>
      </p:pic>
      <p:sp>
        <p:nvSpPr>
          <p:cNvPr id="5" name="Titel 4">
            <a:extLst>
              <a:ext uri="{FF2B5EF4-FFF2-40B4-BE49-F238E27FC236}">
                <a16:creationId xmlns:a16="http://schemas.microsoft.com/office/drawing/2014/main" id="{D5CD5DAF-AE38-8E00-D8FF-99BD8511F6EB}"/>
              </a:ext>
            </a:extLst>
          </p:cNvPr>
          <p:cNvSpPr>
            <a:spLocks noGrp="1"/>
          </p:cNvSpPr>
          <p:nvPr>
            <p:ph type="ctrTitle"/>
          </p:nvPr>
        </p:nvSpPr>
        <p:spPr>
          <a:xfrm>
            <a:off x="956129" y="1055802"/>
            <a:ext cx="8952781" cy="3629320"/>
          </a:xfrm>
        </p:spPr>
        <p:txBody>
          <a:bodyPr>
            <a:normAutofit/>
          </a:bodyPr>
          <a:lstStyle/>
          <a:p>
            <a:r>
              <a:rPr lang="nl-NL" sz="6600" dirty="0">
                <a:solidFill>
                  <a:srgbClr val="FFFFFF"/>
                </a:solidFill>
              </a:rPr>
              <a:t>Is zijn genade  voor mij</a:t>
            </a:r>
            <a:br>
              <a:rPr lang="nl-NL" sz="6600" dirty="0">
                <a:solidFill>
                  <a:srgbClr val="FFFFFF"/>
                </a:solidFill>
              </a:rPr>
            </a:br>
            <a:r>
              <a:rPr lang="nl-NL" sz="6600" dirty="0">
                <a:solidFill>
                  <a:srgbClr val="FFFFFF"/>
                </a:solidFill>
              </a:rPr>
              <a:t>genoeg?</a:t>
            </a:r>
          </a:p>
        </p:txBody>
      </p:sp>
      <p:sp>
        <p:nvSpPr>
          <p:cNvPr id="22" name="Slide Number Placeholder 4">
            <a:extLst>
              <a:ext uri="{FF2B5EF4-FFF2-40B4-BE49-F238E27FC236}">
                <a16:creationId xmlns:a16="http://schemas.microsoft.com/office/drawing/2014/main" id="{3A6EF837-5C63-F2F7-7923-5ECB9A5EEFCD}"/>
              </a:ext>
            </a:extLst>
          </p:cNvPr>
          <p:cNvSpPr>
            <a:spLocks noGrp="1"/>
          </p:cNvSpPr>
          <p:nvPr>
            <p:ph type="sldNum" sz="quarter" idx="12"/>
          </p:nvPr>
        </p:nvSpPr>
        <p:spPr>
          <a:xfrm>
            <a:off x="10728107" y="6199188"/>
            <a:ext cx="619125" cy="365125"/>
          </a:xfrm>
        </p:spPr>
        <p:txBody>
          <a:bodyPr/>
          <a:lstStyle/>
          <a:p>
            <a:pPr>
              <a:spcAft>
                <a:spcPts val="600"/>
              </a:spcAft>
            </a:pPr>
            <a:fld id="{D149D8DE-093B-4F40-AB80-F25E3BEC9453}" type="slidenum">
              <a:rPr lang="en-US" smtClean="0">
                <a:solidFill>
                  <a:srgbClr val="FFFFFF"/>
                </a:solidFill>
                <a:effectLst>
                  <a:outerShdw blurRad="38100" dist="38100" dir="2700000" algn="tl">
                    <a:srgbClr val="000000">
                      <a:alpha val="43137"/>
                    </a:srgbClr>
                  </a:outerShdw>
                </a:effectLst>
              </a:rPr>
              <a:pPr>
                <a:spcAft>
                  <a:spcPts val="600"/>
                </a:spcAft>
              </a:pPr>
              <a:t>13</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7868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4E3E6-8571-C3E1-4817-AB4479616579}"/>
              </a:ext>
            </a:extLst>
          </p:cNvPr>
          <p:cNvSpPr>
            <a:spLocks noGrp="1"/>
          </p:cNvSpPr>
          <p:nvPr>
            <p:ph type="title"/>
          </p:nvPr>
        </p:nvSpPr>
        <p:spPr/>
        <p:txBody>
          <a:bodyPr/>
          <a:lstStyle/>
          <a:p>
            <a:r>
              <a:rPr lang="nl-NL" dirty="0"/>
              <a:t>Is zijn genade voor mij genoeg?</a:t>
            </a:r>
          </a:p>
        </p:txBody>
      </p:sp>
      <p:sp>
        <p:nvSpPr>
          <p:cNvPr id="3" name="Tijdelijke aanduiding voor inhoud 2">
            <a:extLst>
              <a:ext uri="{FF2B5EF4-FFF2-40B4-BE49-F238E27FC236}">
                <a16:creationId xmlns:a16="http://schemas.microsoft.com/office/drawing/2014/main" id="{6306904E-F2D3-A028-FA4D-E85D5AF895B3}"/>
              </a:ext>
            </a:extLst>
          </p:cNvPr>
          <p:cNvSpPr>
            <a:spLocks noGrp="1"/>
          </p:cNvSpPr>
          <p:nvPr>
            <p:ph idx="1"/>
          </p:nvPr>
        </p:nvSpPr>
        <p:spPr/>
        <p:txBody>
          <a:bodyPr>
            <a:normAutofit fontScale="92500" lnSpcReduction="20000"/>
          </a:bodyPr>
          <a:lstStyle/>
          <a:p>
            <a:pPr marL="0" indent="0">
              <a:buNone/>
            </a:pPr>
            <a:r>
              <a:rPr lang="nl-NL" sz="2200" u="sng" dirty="0"/>
              <a:t>Jesaja 42:3</a:t>
            </a:r>
            <a:br>
              <a:rPr lang="nl-NL" sz="2200" dirty="0"/>
            </a:br>
            <a:r>
              <a:rPr lang="nl-NL" sz="2200" dirty="0"/>
              <a:t>Een geknakte rietstengel breekt Hij niet af. Een walmende olielamp blaast Hij niet uit.</a:t>
            </a:r>
          </a:p>
          <a:p>
            <a:pPr marL="0" indent="0">
              <a:buNone/>
            </a:pPr>
            <a:endParaRPr lang="nl-NL" sz="2200" dirty="0"/>
          </a:p>
          <a:p>
            <a:pPr marL="0" indent="0">
              <a:buNone/>
            </a:pPr>
            <a:r>
              <a:rPr lang="nl-NL" sz="2200" u="sng" dirty="0"/>
              <a:t>Psalm 69:3-4</a:t>
            </a:r>
          </a:p>
          <a:p>
            <a:pPr marL="0" indent="0">
              <a:buNone/>
            </a:pPr>
            <a:r>
              <a:rPr lang="nl-NL" sz="2200" dirty="0"/>
              <a:t>Ik voel me alsof ik in een moeras ben weggezakt, in diepe modder waarin ik niet meer kan staan.</a:t>
            </a:r>
          </a:p>
          <a:p>
            <a:pPr marL="0" indent="0">
              <a:buNone/>
            </a:pPr>
            <a:r>
              <a:rPr lang="nl-NL" sz="2200" dirty="0"/>
              <a:t>Het is alsof ik in diep water ben gevallen en de golven over mij heen slaan.</a:t>
            </a:r>
          </a:p>
          <a:p>
            <a:pPr marL="0" indent="0">
              <a:buNone/>
            </a:pPr>
            <a:r>
              <a:rPr lang="nl-NL" sz="2200" dirty="0"/>
              <a:t>Ik ben moe van het roepen.</a:t>
            </a:r>
          </a:p>
          <a:p>
            <a:pPr marL="0" indent="0">
              <a:buNone/>
            </a:pPr>
            <a:r>
              <a:rPr lang="nl-NL" sz="2200" dirty="0"/>
              <a:t>Mijn keel doet er pijn van.</a:t>
            </a:r>
          </a:p>
          <a:p>
            <a:pPr marL="0" indent="0">
              <a:buNone/>
            </a:pPr>
            <a:r>
              <a:rPr lang="nl-NL" sz="2200" dirty="0"/>
              <a:t>Mijn ogen branden, moe van het uitkijken naar God.</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108668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en blauw abstract aquarelpatroon op een witte achtergrond">
            <a:extLst>
              <a:ext uri="{FF2B5EF4-FFF2-40B4-BE49-F238E27FC236}">
                <a16:creationId xmlns:a16="http://schemas.microsoft.com/office/drawing/2014/main" id="{482A6B72-9B14-6A35-D5C5-13CC10000261}"/>
              </a:ext>
            </a:extLst>
          </p:cNvPr>
          <p:cNvPicPr>
            <a:picLocks noChangeAspect="1"/>
          </p:cNvPicPr>
          <p:nvPr/>
        </p:nvPicPr>
        <p:blipFill rotWithShape="1">
          <a:blip r:embed="rId2"/>
          <a:srcRect t="14644" b="1086"/>
          <a:stretch/>
        </p:blipFill>
        <p:spPr>
          <a:xfrm>
            <a:off x="20" y="10"/>
            <a:ext cx="12191978" cy="6857990"/>
          </a:xfrm>
          <a:prstGeom prst="rect">
            <a:avLst/>
          </a:prstGeom>
          <a:noFill/>
        </p:spPr>
      </p:pic>
      <p:sp>
        <p:nvSpPr>
          <p:cNvPr id="5" name="Titel 4">
            <a:extLst>
              <a:ext uri="{FF2B5EF4-FFF2-40B4-BE49-F238E27FC236}">
                <a16:creationId xmlns:a16="http://schemas.microsoft.com/office/drawing/2014/main" id="{D5CD5DAF-AE38-8E00-D8FF-99BD8511F6EB}"/>
              </a:ext>
            </a:extLst>
          </p:cNvPr>
          <p:cNvSpPr>
            <a:spLocks noGrp="1"/>
          </p:cNvSpPr>
          <p:nvPr>
            <p:ph type="ctrTitle"/>
          </p:nvPr>
        </p:nvSpPr>
        <p:spPr>
          <a:xfrm>
            <a:off x="956129" y="1055802"/>
            <a:ext cx="8952781" cy="3629320"/>
          </a:xfrm>
        </p:spPr>
        <p:txBody>
          <a:bodyPr>
            <a:normAutofit/>
          </a:bodyPr>
          <a:lstStyle/>
          <a:p>
            <a:r>
              <a:rPr lang="nl-NL" sz="6600" dirty="0">
                <a:solidFill>
                  <a:srgbClr val="FFFFFF"/>
                </a:solidFill>
              </a:rPr>
              <a:t>God zegt: “</a:t>
            </a:r>
            <a:r>
              <a:rPr lang="nl-NL" sz="6600" i="1" dirty="0">
                <a:solidFill>
                  <a:srgbClr val="FFFFFF"/>
                </a:solidFill>
              </a:rPr>
              <a:t>Mijn genade is voor</a:t>
            </a:r>
            <a:br>
              <a:rPr lang="nl-NL" sz="6600" i="1" dirty="0">
                <a:solidFill>
                  <a:srgbClr val="FFFFFF"/>
                </a:solidFill>
              </a:rPr>
            </a:br>
            <a:r>
              <a:rPr lang="nl-NL" sz="6600" i="1" dirty="0">
                <a:solidFill>
                  <a:srgbClr val="FFFFFF"/>
                </a:solidFill>
              </a:rPr>
              <a:t>jou genoeg”</a:t>
            </a:r>
          </a:p>
        </p:txBody>
      </p:sp>
      <p:sp>
        <p:nvSpPr>
          <p:cNvPr id="22" name="Slide Number Placeholder 4">
            <a:extLst>
              <a:ext uri="{FF2B5EF4-FFF2-40B4-BE49-F238E27FC236}">
                <a16:creationId xmlns:a16="http://schemas.microsoft.com/office/drawing/2014/main" id="{3A6EF837-5C63-F2F7-7923-5ECB9A5EEFCD}"/>
              </a:ext>
            </a:extLst>
          </p:cNvPr>
          <p:cNvSpPr>
            <a:spLocks noGrp="1"/>
          </p:cNvSpPr>
          <p:nvPr>
            <p:ph type="sldNum" sz="quarter" idx="12"/>
          </p:nvPr>
        </p:nvSpPr>
        <p:spPr>
          <a:xfrm>
            <a:off x="10728107" y="6199188"/>
            <a:ext cx="619125" cy="365125"/>
          </a:xfrm>
        </p:spPr>
        <p:txBody>
          <a:bodyPr/>
          <a:lstStyle/>
          <a:p>
            <a:pPr>
              <a:spcAft>
                <a:spcPts val="600"/>
              </a:spcAft>
            </a:pPr>
            <a:fld id="{D149D8DE-093B-4F40-AB80-F25E3BEC9453}" type="slidenum">
              <a:rPr lang="en-US" smtClean="0">
                <a:solidFill>
                  <a:srgbClr val="FFFFFF"/>
                </a:solidFill>
                <a:effectLst>
                  <a:outerShdw blurRad="38100" dist="38100" dir="2700000" algn="tl">
                    <a:srgbClr val="000000">
                      <a:alpha val="43137"/>
                    </a:srgbClr>
                  </a:outerShdw>
                </a:effectLst>
              </a:rPr>
              <a:pPr>
                <a:spcAft>
                  <a:spcPts val="600"/>
                </a:spcAft>
              </a:pPr>
              <a:t>15</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398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en blauw abstract aquarelpatroon op een witte achtergrond">
            <a:extLst>
              <a:ext uri="{FF2B5EF4-FFF2-40B4-BE49-F238E27FC236}">
                <a16:creationId xmlns:a16="http://schemas.microsoft.com/office/drawing/2014/main" id="{482A6B72-9B14-6A35-D5C5-13CC10000261}"/>
              </a:ext>
            </a:extLst>
          </p:cNvPr>
          <p:cNvPicPr>
            <a:picLocks noChangeAspect="1"/>
          </p:cNvPicPr>
          <p:nvPr/>
        </p:nvPicPr>
        <p:blipFill rotWithShape="1">
          <a:blip r:embed="rId2"/>
          <a:srcRect t="14644" b="1086"/>
          <a:stretch/>
        </p:blipFill>
        <p:spPr>
          <a:xfrm>
            <a:off x="20" y="10"/>
            <a:ext cx="12191978" cy="6857990"/>
          </a:xfrm>
          <a:prstGeom prst="rect">
            <a:avLst/>
          </a:prstGeom>
          <a:noFill/>
        </p:spPr>
      </p:pic>
      <p:sp>
        <p:nvSpPr>
          <p:cNvPr id="5" name="Titel 4">
            <a:extLst>
              <a:ext uri="{FF2B5EF4-FFF2-40B4-BE49-F238E27FC236}">
                <a16:creationId xmlns:a16="http://schemas.microsoft.com/office/drawing/2014/main" id="{D5CD5DAF-AE38-8E00-D8FF-99BD8511F6EB}"/>
              </a:ext>
            </a:extLst>
          </p:cNvPr>
          <p:cNvSpPr>
            <a:spLocks noGrp="1"/>
          </p:cNvSpPr>
          <p:nvPr>
            <p:ph type="ctrTitle"/>
          </p:nvPr>
        </p:nvSpPr>
        <p:spPr>
          <a:xfrm>
            <a:off x="956129" y="1055802"/>
            <a:ext cx="8952781" cy="3629320"/>
          </a:xfrm>
        </p:spPr>
        <p:txBody>
          <a:bodyPr>
            <a:normAutofit/>
          </a:bodyPr>
          <a:lstStyle/>
          <a:p>
            <a:r>
              <a:rPr lang="nl-NL" sz="6600" dirty="0">
                <a:solidFill>
                  <a:srgbClr val="FFFFFF"/>
                </a:solidFill>
              </a:rPr>
              <a:t>Mijn genade is voor jou</a:t>
            </a:r>
            <a:br>
              <a:rPr lang="nl-NL" sz="6600" dirty="0">
                <a:solidFill>
                  <a:srgbClr val="FFFFFF"/>
                </a:solidFill>
              </a:rPr>
            </a:br>
            <a:r>
              <a:rPr lang="nl-NL" sz="6600" dirty="0">
                <a:solidFill>
                  <a:srgbClr val="FFFFFF"/>
                </a:solidFill>
              </a:rPr>
              <a:t>genoeg</a:t>
            </a:r>
          </a:p>
        </p:txBody>
      </p:sp>
      <p:sp>
        <p:nvSpPr>
          <p:cNvPr id="22" name="Slide Number Placeholder 4">
            <a:extLst>
              <a:ext uri="{FF2B5EF4-FFF2-40B4-BE49-F238E27FC236}">
                <a16:creationId xmlns:a16="http://schemas.microsoft.com/office/drawing/2014/main" id="{3A6EF837-5C63-F2F7-7923-5ECB9A5EEFCD}"/>
              </a:ext>
            </a:extLst>
          </p:cNvPr>
          <p:cNvSpPr>
            <a:spLocks noGrp="1"/>
          </p:cNvSpPr>
          <p:nvPr>
            <p:ph type="sldNum" sz="quarter" idx="12"/>
          </p:nvPr>
        </p:nvSpPr>
        <p:spPr>
          <a:xfrm>
            <a:off x="10728107" y="6199188"/>
            <a:ext cx="619125" cy="365125"/>
          </a:xfrm>
        </p:spPr>
        <p:txBody>
          <a:bodyPr/>
          <a:lstStyle/>
          <a:p>
            <a:pPr>
              <a:spcAft>
                <a:spcPts val="600"/>
              </a:spcAft>
            </a:pPr>
            <a:fld id="{D149D8DE-093B-4F40-AB80-F25E3BEC9453}" type="slidenum">
              <a:rPr lang="en-US" smtClean="0">
                <a:solidFill>
                  <a:srgbClr val="FFFFFF"/>
                </a:solidFill>
                <a:effectLst>
                  <a:outerShdw blurRad="38100" dist="38100" dir="2700000" algn="tl">
                    <a:srgbClr val="000000">
                      <a:alpha val="43137"/>
                    </a:srgbClr>
                  </a:outerShdw>
                </a:effectLst>
              </a:rPr>
              <a:pPr>
                <a:spcAft>
                  <a:spcPts val="600"/>
                </a:spcAft>
              </a:pPr>
              <a:t>2</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51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E2FE2161-E40B-E5A1-3EF1-426AF5FD27B5}"/>
              </a:ext>
            </a:extLst>
          </p:cNvPr>
          <p:cNvSpPr/>
          <p:nvPr/>
        </p:nvSpPr>
        <p:spPr>
          <a:xfrm>
            <a:off x="750771" y="1993592"/>
            <a:ext cx="1044388" cy="4840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413F976E-3C67-055B-6685-0B4F016ADDA2}"/>
              </a:ext>
            </a:extLst>
          </p:cNvPr>
          <p:cNvSpPr/>
          <p:nvPr/>
        </p:nvSpPr>
        <p:spPr>
          <a:xfrm>
            <a:off x="1775909" y="3533663"/>
            <a:ext cx="1416424" cy="4840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5A2DD2EC-0730-4C50-1822-80A9EB206156}"/>
              </a:ext>
            </a:extLst>
          </p:cNvPr>
          <p:cNvSpPr/>
          <p:nvPr/>
        </p:nvSpPr>
        <p:spPr>
          <a:xfrm>
            <a:off x="4449844" y="5143475"/>
            <a:ext cx="721660" cy="4840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BD6C6939-4CA5-A1F6-2DFC-75D09B86786B}"/>
              </a:ext>
            </a:extLst>
          </p:cNvPr>
          <p:cNvSpPr>
            <a:spLocks noGrp="1"/>
          </p:cNvSpPr>
          <p:nvPr>
            <p:ph idx="1"/>
          </p:nvPr>
        </p:nvSpPr>
        <p:spPr/>
        <p:txBody>
          <a:bodyPr>
            <a:normAutofit/>
          </a:bodyPr>
          <a:lstStyle/>
          <a:p>
            <a:pPr marL="0" indent="0">
              <a:buNone/>
            </a:pPr>
            <a:r>
              <a:rPr lang="nl-NL" sz="3600" b="1" dirty="0">
                <a:solidFill>
                  <a:srgbClr val="174A7C"/>
                </a:solidFill>
                <a:latin typeface="+mj-lt"/>
              </a:rPr>
              <a:t>Mijn</a:t>
            </a:r>
            <a:r>
              <a:rPr lang="nl-NL" sz="3600" dirty="0">
                <a:solidFill>
                  <a:schemeClr val="bg1"/>
                </a:solidFill>
                <a:latin typeface="+mj-lt"/>
              </a:rPr>
              <a:t> genade is voor jou genoeg</a:t>
            </a:r>
          </a:p>
          <a:p>
            <a:pPr marL="0" indent="0">
              <a:buNone/>
            </a:pPr>
            <a:endParaRPr lang="nl-NL" sz="3600" dirty="0">
              <a:solidFill>
                <a:schemeClr val="bg1"/>
              </a:solidFill>
              <a:latin typeface="+mj-lt"/>
            </a:endParaRPr>
          </a:p>
          <a:p>
            <a:pPr marL="0" indent="0">
              <a:buNone/>
            </a:pPr>
            <a:r>
              <a:rPr lang="nl-NL" sz="3600" dirty="0">
                <a:solidFill>
                  <a:schemeClr val="bg1"/>
                </a:solidFill>
                <a:latin typeface="+mj-lt"/>
              </a:rPr>
              <a:t>Mijn </a:t>
            </a:r>
            <a:r>
              <a:rPr lang="nl-NL" sz="3600" b="1" dirty="0">
                <a:solidFill>
                  <a:srgbClr val="174A7C"/>
                </a:solidFill>
                <a:latin typeface="+mj-lt"/>
              </a:rPr>
              <a:t>genade</a:t>
            </a:r>
            <a:r>
              <a:rPr lang="nl-NL" sz="3600" dirty="0">
                <a:solidFill>
                  <a:schemeClr val="bg1"/>
                </a:solidFill>
                <a:latin typeface="+mj-lt"/>
              </a:rPr>
              <a:t> is voor jou genoeg</a:t>
            </a:r>
          </a:p>
          <a:p>
            <a:pPr marL="0" indent="0">
              <a:buNone/>
            </a:pPr>
            <a:endParaRPr lang="nl-NL" sz="3600" dirty="0">
              <a:latin typeface="+mj-lt"/>
            </a:endParaRPr>
          </a:p>
          <a:p>
            <a:pPr marL="0" indent="0">
              <a:buNone/>
            </a:pPr>
            <a:r>
              <a:rPr lang="nl-NL" sz="3600" dirty="0">
                <a:solidFill>
                  <a:schemeClr val="bg1"/>
                </a:solidFill>
                <a:latin typeface="+mj-lt"/>
              </a:rPr>
              <a:t>Mijn genade is voor </a:t>
            </a:r>
            <a:r>
              <a:rPr lang="nl-NL" sz="3600" b="1" dirty="0">
                <a:solidFill>
                  <a:srgbClr val="174A7C"/>
                </a:solidFill>
                <a:latin typeface="+mj-lt"/>
              </a:rPr>
              <a:t>jou</a:t>
            </a:r>
            <a:r>
              <a:rPr lang="nl-NL" sz="3600" dirty="0">
                <a:solidFill>
                  <a:schemeClr val="bg1"/>
                </a:solidFill>
                <a:latin typeface="+mj-lt"/>
              </a:rPr>
              <a:t> genoeg</a:t>
            </a:r>
            <a:endParaRPr lang="nl-NL" dirty="0">
              <a:latin typeface="+mj-lt"/>
            </a:endParaRPr>
          </a:p>
        </p:txBody>
      </p:sp>
    </p:spTree>
    <p:extLst>
      <p:ext uri="{BB962C8B-B14F-4D97-AF65-F5344CB8AC3E}">
        <p14:creationId xmlns:p14="http://schemas.microsoft.com/office/powerpoint/2010/main" val="656209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A44C5-909F-0697-520C-FB4301CFA9E4}"/>
              </a:ext>
            </a:extLst>
          </p:cNvPr>
          <p:cNvSpPr>
            <a:spLocks noGrp="1"/>
          </p:cNvSpPr>
          <p:nvPr>
            <p:ph type="title"/>
          </p:nvPr>
        </p:nvSpPr>
        <p:spPr/>
        <p:txBody>
          <a:bodyPr/>
          <a:lstStyle/>
          <a:p>
            <a:r>
              <a:rPr lang="nl-NL" dirty="0">
                <a:solidFill>
                  <a:schemeClr val="bg1"/>
                </a:solidFill>
              </a:rPr>
              <a:t>2 Korintiërs 12:7-10 (BB)</a:t>
            </a:r>
          </a:p>
        </p:txBody>
      </p:sp>
      <p:sp>
        <p:nvSpPr>
          <p:cNvPr id="3" name="Tijdelijke aanduiding voor inhoud 2">
            <a:extLst>
              <a:ext uri="{FF2B5EF4-FFF2-40B4-BE49-F238E27FC236}">
                <a16:creationId xmlns:a16="http://schemas.microsoft.com/office/drawing/2014/main" id="{BD6C6939-4CA5-A1F6-2DFC-75D09B86786B}"/>
              </a:ext>
            </a:extLst>
          </p:cNvPr>
          <p:cNvSpPr>
            <a:spLocks noGrp="1"/>
          </p:cNvSpPr>
          <p:nvPr>
            <p:ph idx="1"/>
          </p:nvPr>
        </p:nvSpPr>
        <p:spPr/>
        <p:txBody>
          <a:bodyPr>
            <a:noAutofit/>
          </a:bodyPr>
          <a:lstStyle/>
          <a:p>
            <a:pPr marL="0" indent="0">
              <a:buNone/>
            </a:pPr>
            <a:r>
              <a:rPr lang="nl-NL" dirty="0">
                <a:solidFill>
                  <a:schemeClr val="bg1"/>
                </a:solidFill>
              </a:rPr>
              <a:t>Ik mag niet te veel verbeelding krijgen door de dingen die de Heer mij heeft laten zien. Daarom laat Hij toe dat ik word geplaagd door een 'scherpe doorn' in mijn lichaam. Met die doorn bedoel ik een duivelse geest die mij met zijn vuisten stompt. Dat houdt mij bescheiden. </a:t>
            </a:r>
          </a:p>
          <a:p>
            <a:pPr marL="0" indent="0">
              <a:buNone/>
            </a:pPr>
            <a:r>
              <a:rPr lang="nl-NL" dirty="0">
                <a:solidFill>
                  <a:schemeClr val="bg1"/>
                </a:solidFill>
              </a:rPr>
              <a:t>Drie keer heb ik aan de Heer gevraagd om mij hiervan te bevrijden. </a:t>
            </a:r>
          </a:p>
          <a:p>
            <a:pPr marL="0" indent="0">
              <a:buNone/>
            </a:pPr>
            <a:r>
              <a:rPr lang="nl-NL" dirty="0">
                <a:solidFill>
                  <a:schemeClr val="bg1"/>
                </a:solidFill>
              </a:rPr>
              <a:t>Maar Hij zei tegen mij: "Je hebt genoeg aan mijn liefdevolle goedheid. Want mijn kracht kan pas helemaal zichtbaar worden als jij zelf zwak bent." Daarom zal ik maar al te graag opscheppen over de dingen waarin ik zwak ben. Want door die dingen is de kracht van Christus in mij te zien. </a:t>
            </a:r>
          </a:p>
          <a:p>
            <a:pPr marL="0" indent="0">
              <a:buNone/>
            </a:pPr>
            <a:r>
              <a:rPr lang="nl-NL" dirty="0">
                <a:solidFill>
                  <a:schemeClr val="bg1"/>
                </a:solidFill>
              </a:rPr>
              <a:t>Daarom ben ik blij met alle moeilijkheden, beledigingen, problemen, vervolging en ellende die ik meemaak omdat ik in Christus geloof. Want pas als ik zwak ben, ben ik sterk in de kracht van God.</a:t>
            </a:r>
            <a:endParaRPr lang="nl-NL" dirty="0"/>
          </a:p>
        </p:txBody>
      </p:sp>
    </p:spTree>
    <p:extLst>
      <p:ext uri="{BB962C8B-B14F-4D97-AF65-F5344CB8AC3E}">
        <p14:creationId xmlns:p14="http://schemas.microsoft.com/office/powerpoint/2010/main" val="2210181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A44C5-909F-0697-520C-FB4301CFA9E4}"/>
              </a:ext>
            </a:extLst>
          </p:cNvPr>
          <p:cNvSpPr>
            <a:spLocks noGrp="1"/>
          </p:cNvSpPr>
          <p:nvPr>
            <p:ph type="title"/>
          </p:nvPr>
        </p:nvSpPr>
        <p:spPr/>
        <p:txBody>
          <a:bodyPr/>
          <a:lstStyle/>
          <a:p>
            <a:r>
              <a:rPr lang="nl-NL" dirty="0">
                <a:solidFill>
                  <a:schemeClr val="bg1"/>
                </a:solidFill>
              </a:rPr>
              <a:t>2 </a:t>
            </a:r>
            <a:r>
              <a:rPr lang="nl-NL">
                <a:solidFill>
                  <a:schemeClr val="bg1"/>
                </a:solidFill>
              </a:rPr>
              <a:t>Korintiërs 12:9 </a:t>
            </a:r>
            <a:r>
              <a:rPr lang="nl-NL" dirty="0">
                <a:solidFill>
                  <a:schemeClr val="bg1"/>
                </a:solidFill>
              </a:rPr>
              <a:t>(EBV)</a:t>
            </a:r>
          </a:p>
        </p:txBody>
      </p:sp>
      <p:sp>
        <p:nvSpPr>
          <p:cNvPr id="3" name="Tijdelijke aanduiding voor inhoud 2">
            <a:extLst>
              <a:ext uri="{FF2B5EF4-FFF2-40B4-BE49-F238E27FC236}">
                <a16:creationId xmlns:a16="http://schemas.microsoft.com/office/drawing/2014/main" id="{BD6C6939-4CA5-A1F6-2DFC-75D09B86786B}"/>
              </a:ext>
            </a:extLst>
          </p:cNvPr>
          <p:cNvSpPr>
            <a:spLocks noGrp="1"/>
          </p:cNvSpPr>
          <p:nvPr>
            <p:ph idx="1"/>
          </p:nvPr>
        </p:nvSpPr>
        <p:spPr/>
        <p:txBody>
          <a:bodyPr/>
          <a:lstStyle/>
          <a:p>
            <a:pPr marL="0" indent="0">
              <a:buNone/>
            </a:pPr>
            <a:r>
              <a:rPr lang="nl-NL" sz="2800" dirty="0">
                <a:solidFill>
                  <a:schemeClr val="bg1"/>
                </a:solidFill>
              </a:rPr>
              <a:t>maar Hij zei tegen mij: “Mijn genade is genoeg voor jou, want mijn kracht wordt in zwakheid vervolmaakt!” Daarom roem ik liever in mijn zwakheden, opdat de kracht van Christus op mij zal rusten. </a:t>
            </a:r>
          </a:p>
          <a:p>
            <a:endParaRPr lang="nl-NL" dirty="0"/>
          </a:p>
        </p:txBody>
      </p:sp>
    </p:spTree>
    <p:extLst>
      <p:ext uri="{BB962C8B-B14F-4D97-AF65-F5344CB8AC3E}">
        <p14:creationId xmlns:p14="http://schemas.microsoft.com/office/powerpoint/2010/main" val="945089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ED87D9-7DCA-F334-FE06-15CE75A4EFE2}"/>
              </a:ext>
            </a:extLst>
          </p:cNvPr>
          <p:cNvSpPr/>
          <p:nvPr/>
        </p:nvSpPr>
        <p:spPr>
          <a:xfrm>
            <a:off x="750770" y="795870"/>
            <a:ext cx="1214718" cy="439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447F334-44A4-ECD5-9421-86F3FA174CF4}"/>
              </a:ext>
            </a:extLst>
          </p:cNvPr>
          <p:cNvSpPr>
            <a:spLocks noGrp="1"/>
          </p:cNvSpPr>
          <p:nvPr>
            <p:ph type="title"/>
          </p:nvPr>
        </p:nvSpPr>
        <p:spPr/>
        <p:txBody>
          <a:bodyPr/>
          <a:lstStyle/>
          <a:p>
            <a:r>
              <a:rPr lang="nl-NL" b="1" dirty="0">
                <a:solidFill>
                  <a:srgbClr val="174A7C"/>
                </a:solidFill>
              </a:rPr>
              <a:t>Mijn</a:t>
            </a:r>
            <a:r>
              <a:rPr lang="nl-NL" dirty="0"/>
              <a:t> genade is voor jou genoeg</a:t>
            </a:r>
          </a:p>
        </p:txBody>
      </p:sp>
      <p:pic>
        <p:nvPicPr>
          <p:cNvPr id="7" name="Afbeelding 6" descr="Afbeelding met zwart, duisternis&#10;&#10;Automatisch gegenereerde beschrijving">
            <a:extLst>
              <a:ext uri="{FF2B5EF4-FFF2-40B4-BE49-F238E27FC236}">
                <a16:creationId xmlns:a16="http://schemas.microsoft.com/office/drawing/2014/main" id="{87C4CE74-93E4-E0F2-2F0E-29BADEDCFE44}"/>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568784" y="2037246"/>
            <a:ext cx="4676906" cy="4262805"/>
          </a:xfrm>
          <a:prstGeom prst="rect">
            <a:avLst/>
          </a:prstGeom>
          <a:noFill/>
        </p:spPr>
      </p:pic>
      <p:pic>
        <p:nvPicPr>
          <p:cNvPr id="8" name="Afbeelding 7" descr="Afbeelding met zwart, duisternis&#10;&#10;Automatisch gegenereerde beschrijving">
            <a:extLst>
              <a:ext uri="{FF2B5EF4-FFF2-40B4-BE49-F238E27FC236}">
                <a16:creationId xmlns:a16="http://schemas.microsoft.com/office/drawing/2014/main" id="{BCEB044A-EBD8-8BF9-2863-C6BCB9A4349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786607" y="2366218"/>
            <a:ext cx="4241260" cy="4071017"/>
          </a:xfrm>
          <a:prstGeom prst="rect">
            <a:avLst/>
          </a:prstGeom>
        </p:spPr>
      </p:pic>
      <p:pic>
        <p:nvPicPr>
          <p:cNvPr id="9" name="Afbeelding 8" descr="Afbeelding met zwart, duisternis&#10;&#10;Automatisch gegenereerde beschrijving">
            <a:extLst>
              <a:ext uri="{FF2B5EF4-FFF2-40B4-BE49-F238E27FC236}">
                <a16:creationId xmlns:a16="http://schemas.microsoft.com/office/drawing/2014/main" id="{10D11A35-D709-DAFF-9E09-B654FB49CC4A}"/>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479178" y="1900062"/>
            <a:ext cx="4676906" cy="4537174"/>
          </a:xfrm>
          <a:prstGeom prst="rect">
            <a:avLst/>
          </a:prstGeom>
        </p:spPr>
      </p:pic>
    </p:spTree>
    <p:extLst>
      <p:ext uri="{BB962C8B-B14F-4D97-AF65-F5344CB8AC3E}">
        <p14:creationId xmlns:p14="http://schemas.microsoft.com/office/powerpoint/2010/main" val="123045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ED87D9-7DCA-F334-FE06-15CE75A4EFE2}"/>
              </a:ext>
            </a:extLst>
          </p:cNvPr>
          <p:cNvSpPr/>
          <p:nvPr/>
        </p:nvSpPr>
        <p:spPr>
          <a:xfrm>
            <a:off x="750770" y="795870"/>
            <a:ext cx="1214718" cy="439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447F334-44A4-ECD5-9421-86F3FA174CF4}"/>
              </a:ext>
            </a:extLst>
          </p:cNvPr>
          <p:cNvSpPr>
            <a:spLocks noGrp="1"/>
          </p:cNvSpPr>
          <p:nvPr>
            <p:ph type="title"/>
          </p:nvPr>
        </p:nvSpPr>
        <p:spPr/>
        <p:txBody>
          <a:bodyPr/>
          <a:lstStyle/>
          <a:p>
            <a:r>
              <a:rPr lang="nl-NL" b="1" dirty="0">
                <a:solidFill>
                  <a:srgbClr val="174A7C"/>
                </a:solidFill>
              </a:rPr>
              <a:t>Mijn</a:t>
            </a:r>
            <a:r>
              <a:rPr lang="nl-NL" dirty="0"/>
              <a:t> genade is voor jou genoeg</a:t>
            </a:r>
          </a:p>
        </p:txBody>
      </p:sp>
      <p:sp>
        <p:nvSpPr>
          <p:cNvPr id="3" name="Tijdelijke aanduiding voor inhoud 2">
            <a:extLst>
              <a:ext uri="{FF2B5EF4-FFF2-40B4-BE49-F238E27FC236}">
                <a16:creationId xmlns:a16="http://schemas.microsoft.com/office/drawing/2014/main" id="{6A7226EB-D2CE-C5D9-51DC-AC255C65E3DA}"/>
              </a:ext>
            </a:extLst>
          </p:cNvPr>
          <p:cNvSpPr>
            <a:spLocks noGrp="1"/>
          </p:cNvSpPr>
          <p:nvPr>
            <p:ph idx="1"/>
          </p:nvPr>
        </p:nvSpPr>
        <p:spPr/>
        <p:txBody>
          <a:bodyPr/>
          <a:lstStyle/>
          <a:p>
            <a:pPr marL="0" indent="0">
              <a:buNone/>
            </a:pPr>
            <a:r>
              <a:rPr lang="nl-NL" u="sng" dirty="0"/>
              <a:t>Psalm 107:9 </a:t>
            </a:r>
            <a:br>
              <a:rPr lang="nl-NL" dirty="0"/>
            </a:br>
            <a:r>
              <a:rPr lang="nl-NL" dirty="0"/>
              <a:t>Want Hij heeft de dorstige ziel verzadigd, de hongerige ziel met het goede vervuld.</a:t>
            </a:r>
          </a:p>
          <a:p>
            <a:pPr marL="0" indent="0">
              <a:buNone/>
            </a:pPr>
            <a:endParaRPr lang="nl-NL" dirty="0"/>
          </a:p>
          <a:p>
            <a:pPr marL="0" indent="0">
              <a:buNone/>
            </a:pPr>
            <a:r>
              <a:rPr lang="nl-NL" u="sng" dirty="0"/>
              <a:t>Hebreeën 12:2 </a:t>
            </a:r>
          </a:p>
          <a:p>
            <a:pPr marL="0" indent="0">
              <a:buNone/>
            </a:pPr>
            <a:r>
              <a:rPr lang="nl-NL" dirty="0"/>
              <a:t>Laten we daarbij de blik gericht houden op Jezus, de grondlegger en voltooier van ons geloof.</a:t>
            </a:r>
          </a:p>
        </p:txBody>
      </p:sp>
    </p:spTree>
    <p:extLst>
      <p:ext uri="{BB962C8B-B14F-4D97-AF65-F5344CB8AC3E}">
        <p14:creationId xmlns:p14="http://schemas.microsoft.com/office/powerpoint/2010/main" val="21387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ED87D9-7DCA-F334-FE06-15CE75A4EFE2}"/>
              </a:ext>
            </a:extLst>
          </p:cNvPr>
          <p:cNvSpPr/>
          <p:nvPr/>
        </p:nvSpPr>
        <p:spPr>
          <a:xfrm>
            <a:off x="1986866" y="795870"/>
            <a:ext cx="1872865" cy="439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447F334-44A4-ECD5-9421-86F3FA174CF4}"/>
              </a:ext>
            </a:extLst>
          </p:cNvPr>
          <p:cNvSpPr>
            <a:spLocks noGrp="1"/>
          </p:cNvSpPr>
          <p:nvPr>
            <p:ph type="title"/>
          </p:nvPr>
        </p:nvSpPr>
        <p:spPr/>
        <p:txBody>
          <a:bodyPr/>
          <a:lstStyle/>
          <a:p>
            <a:r>
              <a:rPr lang="nl-NL" dirty="0"/>
              <a:t>Mijn </a:t>
            </a:r>
            <a:r>
              <a:rPr lang="nl-NL" b="1" dirty="0">
                <a:solidFill>
                  <a:srgbClr val="174A7C"/>
                </a:solidFill>
              </a:rPr>
              <a:t>genade</a:t>
            </a:r>
            <a:r>
              <a:rPr lang="nl-NL" dirty="0"/>
              <a:t> is voor jou genoeg</a:t>
            </a:r>
          </a:p>
        </p:txBody>
      </p:sp>
      <p:sp>
        <p:nvSpPr>
          <p:cNvPr id="3" name="Tijdelijke aanduiding voor inhoud 2">
            <a:extLst>
              <a:ext uri="{FF2B5EF4-FFF2-40B4-BE49-F238E27FC236}">
                <a16:creationId xmlns:a16="http://schemas.microsoft.com/office/drawing/2014/main" id="{6A7226EB-D2CE-C5D9-51DC-AC255C65E3DA}"/>
              </a:ext>
            </a:extLst>
          </p:cNvPr>
          <p:cNvSpPr>
            <a:spLocks noGrp="1"/>
          </p:cNvSpPr>
          <p:nvPr>
            <p:ph idx="1"/>
          </p:nvPr>
        </p:nvSpPr>
        <p:spPr/>
        <p:txBody>
          <a:bodyPr/>
          <a:lstStyle/>
          <a:p>
            <a:pPr marL="0" indent="0">
              <a:buNone/>
            </a:pPr>
            <a:r>
              <a:rPr lang="nl-NL" dirty="0"/>
              <a:t>We krijgen iets níet wat we wel verdienen  - namelijk de straf voor onze zonden.</a:t>
            </a:r>
          </a:p>
          <a:p>
            <a:pPr marL="0" indent="0">
              <a:buNone/>
            </a:pPr>
            <a:r>
              <a:rPr lang="nl-NL" dirty="0"/>
              <a:t>En we krijgen iets wél wat we niet verdienen - namelijk vergeving.</a:t>
            </a:r>
          </a:p>
        </p:txBody>
      </p:sp>
    </p:spTree>
    <p:extLst>
      <p:ext uri="{BB962C8B-B14F-4D97-AF65-F5344CB8AC3E}">
        <p14:creationId xmlns:p14="http://schemas.microsoft.com/office/powerpoint/2010/main" val="79312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ED87D9-7DCA-F334-FE06-15CE75A4EFE2}"/>
              </a:ext>
            </a:extLst>
          </p:cNvPr>
          <p:cNvSpPr/>
          <p:nvPr/>
        </p:nvSpPr>
        <p:spPr>
          <a:xfrm>
            <a:off x="1986866" y="795870"/>
            <a:ext cx="1872865" cy="439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447F334-44A4-ECD5-9421-86F3FA174CF4}"/>
              </a:ext>
            </a:extLst>
          </p:cNvPr>
          <p:cNvSpPr>
            <a:spLocks noGrp="1"/>
          </p:cNvSpPr>
          <p:nvPr>
            <p:ph type="title"/>
          </p:nvPr>
        </p:nvSpPr>
        <p:spPr/>
        <p:txBody>
          <a:bodyPr/>
          <a:lstStyle/>
          <a:p>
            <a:r>
              <a:rPr lang="nl-NL" dirty="0"/>
              <a:t>Mijn </a:t>
            </a:r>
            <a:r>
              <a:rPr lang="nl-NL" dirty="0">
                <a:solidFill>
                  <a:srgbClr val="174A7C"/>
                </a:solidFill>
              </a:rPr>
              <a:t>genade</a:t>
            </a:r>
            <a:r>
              <a:rPr lang="nl-NL" dirty="0"/>
              <a:t> is voor jou genoeg</a:t>
            </a:r>
          </a:p>
        </p:txBody>
      </p:sp>
      <p:pic>
        <p:nvPicPr>
          <p:cNvPr id="6" name="Tijdelijke aanduiding voor inhoud 5" descr="Afbeelding met buitenshuis, boom, gras, hemel&#10;&#10;Automatisch gegenereerde beschrijving">
            <a:extLst>
              <a:ext uri="{FF2B5EF4-FFF2-40B4-BE49-F238E27FC236}">
                <a16:creationId xmlns:a16="http://schemas.microsoft.com/office/drawing/2014/main" id="{AC3AF61E-3F33-A6A7-395C-DBFDEDDB5A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4500" y="1819275"/>
            <a:ext cx="6129337" cy="4086225"/>
          </a:xfrm>
        </p:spPr>
      </p:pic>
    </p:spTree>
    <p:extLst>
      <p:ext uri="{BB962C8B-B14F-4D97-AF65-F5344CB8AC3E}">
        <p14:creationId xmlns:p14="http://schemas.microsoft.com/office/powerpoint/2010/main" val="99548511"/>
      </p:ext>
    </p:extLst>
  </p:cSld>
  <p:clrMapOvr>
    <a:masterClrMapping/>
  </p:clrMapOvr>
</p:sld>
</file>

<file path=ppt/theme/theme1.xml><?xml version="1.0" encoding="utf-8"?>
<a:theme xmlns:a="http://schemas.openxmlformats.org/drawingml/2006/main" name="Poise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Goudy Univers">
      <a:majorFont>
        <a:latin typeface="Goudy Old Style"/>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iseVTI" id="{9843863B-6720-4231-BFE7-E604B355382A}" vid="{6C5B2780-C73E-445D-98DA-9D2BCD78971D}"/>
    </a:ext>
  </a:extLst>
</a:theme>
</file>

<file path=docProps/app.xml><?xml version="1.0" encoding="utf-8"?>
<Properties xmlns="http://schemas.openxmlformats.org/officeDocument/2006/extended-properties" xmlns:vt="http://schemas.openxmlformats.org/officeDocument/2006/docPropsVTypes">
  <Template>Metropolitan</Template>
  <TotalTime>295</TotalTime>
  <Words>515</Words>
  <Application>Microsoft Office PowerPoint</Application>
  <PresentationFormat>Breedbeeld</PresentationFormat>
  <Paragraphs>49</Paragraphs>
  <Slides>15</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15</vt:i4>
      </vt:variant>
    </vt:vector>
  </HeadingPairs>
  <TitlesOfParts>
    <vt:vector size="19" baseType="lpstr">
      <vt:lpstr>Arial</vt:lpstr>
      <vt:lpstr>Goudy Old Style</vt:lpstr>
      <vt:lpstr>Univers Light</vt:lpstr>
      <vt:lpstr>PoiseVTI</vt:lpstr>
      <vt:lpstr>27 augustus 2023</vt:lpstr>
      <vt:lpstr>Mijn genade is voor jou genoeg</vt:lpstr>
      <vt:lpstr>PowerPoint-presentatie</vt:lpstr>
      <vt:lpstr>2 Korintiërs 12:7-10 (BB)</vt:lpstr>
      <vt:lpstr>2 Korintiërs 12:9 (EBV)</vt:lpstr>
      <vt:lpstr>Mijn genade is voor jou genoeg</vt:lpstr>
      <vt:lpstr>Mijn genade is voor jou genoeg</vt:lpstr>
      <vt:lpstr>Mijn genade is voor jou genoeg</vt:lpstr>
      <vt:lpstr>Mijn genade is voor jou genoeg</vt:lpstr>
      <vt:lpstr>Mijn genade is voor jou genoeg</vt:lpstr>
      <vt:lpstr>Mijn genade is voor jou genoeg</vt:lpstr>
      <vt:lpstr>Mijn genade is voor jou genoeg</vt:lpstr>
      <vt:lpstr>Is zijn genade  voor mij genoeg?</vt:lpstr>
      <vt:lpstr>Is zijn genade voor mij genoeg?</vt:lpstr>
      <vt:lpstr>God zegt: “Mijn genade is voor jou genoeg”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Marjon Dijkman</dc:creator>
  <cp:lastModifiedBy>Marjon Dijkman</cp:lastModifiedBy>
  <cp:revision>8</cp:revision>
  <dcterms:created xsi:type="dcterms:W3CDTF">2023-08-26T14:52:03Z</dcterms:created>
  <dcterms:modified xsi:type="dcterms:W3CDTF">2023-08-27T11:30:09Z</dcterms:modified>
</cp:coreProperties>
</file>