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61" r:id="rId4"/>
    <p:sldId id="277" r:id="rId5"/>
    <p:sldId id="258" r:id="rId6"/>
    <p:sldId id="263" r:id="rId7"/>
    <p:sldId id="264" r:id="rId8"/>
    <p:sldId id="265" r:id="rId9"/>
    <p:sldId id="266" r:id="rId10"/>
    <p:sldId id="262" r:id="rId11"/>
    <p:sldId id="268" r:id="rId12"/>
    <p:sldId id="275" r:id="rId13"/>
    <p:sldId id="269" r:id="rId14"/>
    <p:sldId id="270" r:id="rId15"/>
    <p:sldId id="272" r:id="rId16"/>
    <p:sldId id="273" r:id="rId17"/>
    <p:sldId id="274" r:id="rId1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7" d="100"/>
          <a:sy n="87" d="100"/>
        </p:scale>
        <p:origin x="69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91DED7-3D96-6000-6527-54B010EEC114}"/>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8FEB004E-9D80-7CB4-38E3-B7B8A0C568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D35FB2DD-0F7F-2188-0329-94A7A457608B}"/>
              </a:ext>
            </a:extLst>
          </p:cNvPr>
          <p:cNvSpPr>
            <a:spLocks noGrp="1"/>
          </p:cNvSpPr>
          <p:nvPr>
            <p:ph type="dt" sz="half" idx="10"/>
          </p:nvPr>
        </p:nvSpPr>
        <p:spPr/>
        <p:txBody>
          <a:bodyPr/>
          <a:lstStyle/>
          <a:p>
            <a:fld id="{5850707F-92F7-4A19-B9A9-84DCA68A6B67}" type="datetimeFigureOut">
              <a:rPr lang="nl-NL" smtClean="0"/>
              <a:t>27-2-2023</a:t>
            </a:fld>
            <a:endParaRPr lang="nl-NL"/>
          </a:p>
        </p:txBody>
      </p:sp>
      <p:sp>
        <p:nvSpPr>
          <p:cNvPr id="5" name="Tijdelijke aanduiding voor voettekst 4">
            <a:extLst>
              <a:ext uri="{FF2B5EF4-FFF2-40B4-BE49-F238E27FC236}">
                <a16:creationId xmlns:a16="http://schemas.microsoft.com/office/drawing/2014/main" id="{93F77E98-F2B8-5D6F-65EF-5E2F3941376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57BC9A4-4444-120E-8F21-521044072B3E}"/>
              </a:ext>
            </a:extLst>
          </p:cNvPr>
          <p:cNvSpPr>
            <a:spLocks noGrp="1"/>
          </p:cNvSpPr>
          <p:nvPr>
            <p:ph type="sldNum" sz="quarter" idx="12"/>
          </p:nvPr>
        </p:nvSpPr>
        <p:spPr/>
        <p:txBody>
          <a:bodyPr/>
          <a:lstStyle/>
          <a:p>
            <a:fld id="{822BAA1E-A4CB-45B3-8922-D37F40073657}" type="slidenum">
              <a:rPr lang="nl-NL" smtClean="0"/>
              <a:t>‹nr.›</a:t>
            </a:fld>
            <a:endParaRPr lang="nl-NL"/>
          </a:p>
        </p:txBody>
      </p:sp>
    </p:spTree>
    <p:extLst>
      <p:ext uri="{BB962C8B-B14F-4D97-AF65-F5344CB8AC3E}">
        <p14:creationId xmlns:p14="http://schemas.microsoft.com/office/powerpoint/2010/main" val="3355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3E066D-7AAD-771D-1AF6-2A9C169B4457}"/>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C2C33979-5BE9-5C2D-79E8-37C9B96C4A7E}"/>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B7DCD93-9B16-4B05-282C-DF567CD0DC7C}"/>
              </a:ext>
            </a:extLst>
          </p:cNvPr>
          <p:cNvSpPr>
            <a:spLocks noGrp="1"/>
          </p:cNvSpPr>
          <p:nvPr>
            <p:ph type="dt" sz="half" idx="10"/>
          </p:nvPr>
        </p:nvSpPr>
        <p:spPr/>
        <p:txBody>
          <a:bodyPr/>
          <a:lstStyle/>
          <a:p>
            <a:fld id="{5850707F-92F7-4A19-B9A9-84DCA68A6B67}" type="datetimeFigureOut">
              <a:rPr lang="nl-NL" smtClean="0"/>
              <a:t>27-2-2023</a:t>
            </a:fld>
            <a:endParaRPr lang="nl-NL"/>
          </a:p>
        </p:txBody>
      </p:sp>
      <p:sp>
        <p:nvSpPr>
          <p:cNvPr id="5" name="Tijdelijke aanduiding voor voettekst 4">
            <a:extLst>
              <a:ext uri="{FF2B5EF4-FFF2-40B4-BE49-F238E27FC236}">
                <a16:creationId xmlns:a16="http://schemas.microsoft.com/office/drawing/2014/main" id="{BA694D5F-B981-008D-2E9C-9CEE2F608BC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A5D5923-8920-AD1E-965A-C0037D954086}"/>
              </a:ext>
            </a:extLst>
          </p:cNvPr>
          <p:cNvSpPr>
            <a:spLocks noGrp="1"/>
          </p:cNvSpPr>
          <p:nvPr>
            <p:ph type="sldNum" sz="quarter" idx="12"/>
          </p:nvPr>
        </p:nvSpPr>
        <p:spPr/>
        <p:txBody>
          <a:bodyPr/>
          <a:lstStyle/>
          <a:p>
            <a:fld id="{822BAA1E-A4CB-45B3-8922-D37F40073657}" type="slidenum">
              <a:rPr lang="nl-NL" smtClean="0"/>
              <a:t>‹nr.›</a:t>
            </a:fld>
            <a:endParaRPr lang="nl-NL"/>
          </a:p>
        </p:txBody>
      </p:sp>
    </p:spTree>
    <p:extLst>
      <p:ext uri="{BB962C8B-B14F-4D97-AF65-F5344CB8AC3E}">
        <p14:creationId xmlns:p14="http://schemas.microsoft.com/office/powerpoint/2010/main" val="1670564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D4F72139-7856-FE81-B5F5-30D6CF09E8A5}"/>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D32ACD23-EF82-CC20-5EC7-05690DF9DFFC}"/>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DB71BC4-7EC6-7454-36E5-07B9A669C636}"/>
              </a:ext>
            </a:extLst>
          </p:cNvPr>
          <p:cNvSpPr>
            <a:spLocks noGrp="1"/>
          </p:cNvSpPr>
          <p:nvPr>
            <p:ph type="dt" sz="half" idx="10"/>
          </p:nvPr>
        </p:nvSpPr>
        <p:spPr/>
        <p:txBody>
          <a:bodyPr/>
          <a:lstStyle/>
          <a:p>
            <a:fld id="{5850707F-92F7-4A19-B9A9-84DCA68A6B67}" type="datetimeFigureOut">
              <a:rPr lang="nl-NL" smtClean="0"/>
              <a:t>27-2-2023</a:t>
            </a:fld>
            <a:endParaRPr lang="nl-NL"/>
          </a:p>
        </p:txBody>
      </p:sp>
      <p:sp>
        <p:nvSpPr>
          <p:cNvPr id="5" name="Tijdelijke aanduiding voor voettekst 4">
            <a:extLst>
              <a:ext uri="{FF2B5EF4-FFF2-40B4-BE49-F238E27FC236}">
                <a16:creationId xmlns:a16="http://schemas.microsoft.com/office/drawing/2014/main" id="{8A6E5E77-9797-8288-2828-869380CF0AE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15A4982-A51E-5031-5CDA-E2E715E7A68F}"/>
              </a:ext>
            </a:extLst>
          </p:cNvPr>
          <p:cNvSpPr>
            <a:spLocks noGrp="1"/>
          </p:cNvSpPr>
          <p:nvPr>
            <p:ph type="sldNum" sz="quarter" idx="12"/>
          </p:nvPr>
        </p:nvSpPr>
        <p:spPr/>
        <p:txBody>
          <a:bodyPr/>
          <a:lstStyle/>
          <a:p>
            <a:fld id="{822BAA1E-A4CB-45B3-8922-D37F40073657}" type="slidenum">
              <a:rPr lang="nl-NL" smtClean="0"/>
              <a:t>‹nr.›</a:t>
            </a:fld>
            <a:endParaRPr lang="nl-NL"/>
          </a:p>
        </p:txBody>
      </p:sp>
    </p:spTree>
    <p:extLst>
      <p:ext uri="{BB962C8B-B14F-4D97-AF65-F5344CB8AC3E}">
        <p14:creationId xmlns:p14="http://schemas.microsoft.com/office/powerpoint/2010/main" val="2434775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A8FF4D-4521-4180-5664-27E7A0503600}"/>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F034B04-258C-5BF3-444D-8E9D519F86A8}"/>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09EDC30-3A50-1936-D5CB-51BDBFA15152}"/>
              </a:ext>
            </a:extLst>
          </p:cNvPr>
          <p:cNvSpPr>
            <a:spLocks noGrp="1"/>
          </p:cNvSpPr>
          <p:nvPr>
            <p:ph type="dt" sz="half" idx="10"/>
          </p:nvPr>
        </p:nvSpPr>
        <p:spPr/>
        <p:txBody>
          <a:bodyPr/>
          <a:lstStyle/>
          <a:p>
            <a:fld id="{5850707F-92F7-4A19-B9A9-84DCA68A6B67}" type="datetimeFigureOut">
              <a:rPr lang="nl-NL" smtClean="0"/>
              <a:t>27-2-2023</a:t>
            </a:fld>
            <a:endParaRPr lang="nl-NL"/>
          </a:p>
        </p:txBody>
      </p:sp>
      <p:sp>
        <p:nvSpPr>
          <p:cNvPr id="5" name="Tijdelijke aanduiding voor voettekst 4">
            <a:extLst>
              <a:ext uri="{FF2B5EF4-FFF2-40B4-BE49-F238E27FC236}">
                <a16:creationId xmlns:a16="http://schemas.microsoft.com/office/drawing/2014/main" id="{711B5D3A-A92F-6FB0-082E-A38C21BC57D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2C55619-6C66-B197-BAA2-D5618F96F74A}"/>
              </a:ext>
            </a:extLst>
          </p:cNvPr>
          <p:cNvSpPr>
            <a:spLocks noGrp="1"/>
          </p:cNvSpPr>
          <p:nvPr>
            <p:ph type="sldNum" sz="quarter" idx="12"/>
          </p:nvPr>
        </p:nvSpPr>
        <p:spPr/>
        <p:txBody>
          <a:bodyPr/>
          <a:lstStyle/>
          <a:p>
            <a:fld id="{822BAA1E-A4CB-45B3-8922-D37F40073657}" type="slidenum">
              <a:rPr lang="nl-NL" smtClean="0"/>
              <a:t>‹nr.›</a:t>
            </a:fld>
            <a:endParaRPr lang="nl-NL"/>
          </a:p>
        </p:txBody>
      </p:sp>
    </p:spTree>
    <p:extLst>
      <p:ext uri="{BB962C8B-B14F-4D97-AF65-F5344CB8AC3E}">
        <p14:creationId xmlns:p14="http://schemas.microsoft.com/office/powerpoint/2010/main" val="2382361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E2D1FB-DAC9-CA0A-350E-129707B21EE5}"/>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6C995311-D8A3-37AD-5C3B-A7C0987683B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8265ACD2-0276-7E0C-5864-EFA7DF084319}"/>
              </a:ext>
            </a:extLst>
          </p:cNvPr>
          <p:cNvSpPr>
            <a:spLocks noGrp="1"/>
          </p:cNvSpPr>
          <p:nvPr>
            <p:ph type="dt" sz="half" idx="10"/>
          </p:nvPr>
        </p:nvSpPr>
        <p:spPr/>
        <p:txBody>
          <a:bodyPr/>
          <a:lstStyle/>
          <a:p>
            <a:fld id="{5850707F-92F7-4A19-B9A9-84DCA68A6B67}" type="datetimeFigureOut">
              <a:rPr lang="nl-NL" smtClean="0"/>
              <a:t>27-2-2023</a:t>
            </a:fld>
            <a:endParaRPr lang="nl-NL"/>
          </a:p>
        </p:txBody>
      </p:sp>
      <p:sp>
        <p:nvSpPr>
          <p:cNvPr id="5" name="Tijdelijke aanduiding voor voettekst 4">
            <a:extLst>
              <a:ext uri="{FF2B5EF4-FFF2-40B4-BE49-F238E27FC236}">
                <a16:creationId xmlns:a16="http://schemas.microsoft.com/office/drawing/2014/main" id="{FE75C0CD-8866-7037-C996-CC159403CBB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00E41A4-C5CA-8D55-CB7C-6A8DB4F4789B}"/>
              </a:ext>
            </a:extLst>
          </p:cNvPr>
          <p:cNvSpPr>
            <a:spLocks noGrp="1"/>
          </p:cNvSpPr>
          <p:nvPr>
            <p:ph type="sldNum" sz="quarter" idx="12"/>
          </p:nvPr>
        </p:nvSpPr>
        <p:spPr/>
        <p:txBody>
          <a:bodyPr/>
          <a:lstStyle/>
          <a:p>
            <a:fld id="{822BAA1E-A4CB-45B3-8922-D37F40073657}" type="slidenum">
              <a:rPr lang="nl-NL" smtClean="0"/>
              <a:t>‹nr.›</a:t>
            </a:fld>
            <a:endParaRPr lang="nl-NL"/>
          </a:p>
        </p:txBody>
      </p:sp>
    </p:spTree>
    <p:extLst>
      <p:ext uri="{BB962C8B-B14F-4D97-AF65-F5344CB8AC3E}">
        <p14:creationId xmlns:p14="http://schemas.microsoft.com/office/powerpoint/2010/main" val="3386887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AF547B-E7CB-D2C4-2653-B387590D38BE}"/>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767961E4-50BB-69B2-985E-1EFC3B0B54B2}"/>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8ADE384A-628F-EFAD-AB1F-5A97F7B65DAD}"/>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36AAEFCE-15D5-A2A4-4B0D-3E2B84E590ED}"/>
              </a:ext>
            </a:extLst>
          </p:cNvPr>
          <p:cNvSpPr>
            <a:spLocks noGrp="1"/>
          </p:cNvSpPr>
          <p:nvPr>
            <p:ph type="dt" sz="half" idx="10"/>
          </p:nvPr>
        </p:nvSpPr>
        <p:spPr/>
        <p:txBody>
          <a:bodyPr/>
          <a:lstStyle/>
          <a:p>
            <a:fld id="{5850707F-92F7-4A19-B9A9-84DCA68A6B67}" type="datetimeFigureOut">
              <a:rPr lang="nl-NL" smtClean="0"/>
              <a:t>27-2-2023</a:t>
            </a:fld>
            <a:endParaRPr lang="nl-NL"/>
          </a:p>
        </p:txBody>
      </p:sp>
      <p:sp>
        <p:nvSpPr>
          <p:cNvPr id="6" name="Tijdelijke aanduiding voor voettekst 5">
            <a:extLst>
              <a:ext uri="{FF2B5EF4-FFF2-40B4-BE49-F238E27FC236}">
                <a16:creationId xmlns:a16="http://schemas.microsoft.com/office/drawing/2014/main" id="{F2DF9593-6417-3AC0-71BE-675FEFC5C6BA}"/>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9396E70B-CDBE-6B7C-8196-0A996D172837}"/>
              </a:ext>
            </a:extLst>
          </p:cNvPr>
          <p:cNvSpPr>
            <a:spLocks noGrp="1"/>
          </p:cNvSpPr>
          <p:nvPr>
            <p:ph type="sldNum" sz="quarter" idx="12"/>
          </p:nvPr>
        </p:nvSpPr>
        <p:spPr/>
        <p:txBody>
          <a:bodyPr/>
          <a:lstStyle/>
          <a:p>
            <a:fld id="{822BAA1E-A4CB-45B3-8922-D37F40073657}" type="slidenum">
              <a:rPr lang="nl-NL" smtClean="0"/>
              <a:t>‹nr.›</a:t>
            </a:fld>
            <a:endParaRPr lang="nl-NL"/>
          </a:p>
        </p:txBody>
      </p:sp>
    </p:spTree>
    <p:extLst>
      <p:ext uri="{BB962C8B-B14F-4D97-AF65-F5344CB8AC3E}">
        <p14:creationId xmlns:p14="http://schemas.microsoft.com/office/powerpoint/2010/main" val="284915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041281-CF61-73A8-F6D2-874F8A708864}"/>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8B65AADF-4F72-3ACC-EB82-C7478DC5C8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6099E9FD-ED93-4E07-BADB-23095233F061}"/>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A56B79A4-917F-DDE4-E5B2-EA58315DA2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57978201-CFD2-700F-CA30-DBF11EA9A872}"/>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239C5F2F-4E58-3B9E-1448-811944CA7EF6}"/>
              </a:ext>
            </a:extLst>
          </p:cNvPr>
          <p:cNvSpPr>
            <a:spLocks noGrp="1"/>
          </p:cNvSpPr>
          <p:nvPr>
            <p:ph type="dt" sz="half" idx="10"/>
          </p:nvPr>
        </p:nvSpPr>
        <p:spPr/>
        <p:txBody>
          <a:bodyPr/>
          <a:lstStyle/>
          <a:p>
            <a:fld id="{5850707F-92F7-4A19-B9A9-84DCA68A6B67}" type="datetimeFigureOut">
              <a:rPr lang="nl-NL" smtClean="0"/>
              <a:t>27-2-2023</a:t>
            </a:fld>
            <a:endParaRPr lang="nl-NL"/>
          </a:p>
        </p:txBody>
      </p:sp>
      <p:sp>
        <p:nvSpPr>
          <p:cNvPr id="8" name="Tijdelijke aanduiding voor voettekst 7">
            <a:extLst>
              <a:ext uri="{FF2B5EF4-FFF2-40B4-BE49-F238E27FC236}">
                <a16:creationId xmlns:a16="http://schemas.microsoft.com/office/drawing/2014/main" id="{10BF957A-B8EA-7BF0-C875-4B94C07C1499}"/>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274321DE-44DF-B614-5C08-7020D83EB477}"/>
              </a:ext>
            </a:extLst>
          </p:cNvPr>
          <p:cNvSpPr>
            <a:spLocks noGrp="1"/>
          </p:cNvSpPr>
          <p:nvPr>
            <p:ph type="sldNum" sz="quarter" idx="12"/>
          </p:nvPr>
        </p:nvSpPr>
        <p:spPr/>
        <p:txBody>
          <a:bodyPr/>
          <a:lstStyle/>
          <a:p>
            <a:fld id="{822BAA1E-A4CB-45B3-8922-D37F40073657}" type="slidenum">
              <a:rPr lang="nl-NL" smtClean="0"/>
              <a:t>‹nr.›</a:t>
            </a:fld>
            <a:endParaRPr lang="nl-NL"/>
          </a:p>
        </p:txBody>
      </p:sp>
    </p:spTree>
    <p:extLst>
      <p:ext uri="{BB962C8B-B14F-4D97-AF65-F5344CB8AC3E}">
        <p14:creationId xmlns:p14="http://schemas.microsoft.com/office/powerpoint/2010/main" val="28137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F6FB9F-46B9-531F-E9B4-7D32D000E29D}"/>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E05B6B18-CC25-2B2A-4D1B-17B612C7CDF9}"/>
              </a:ext>
            </a:extLst>
          </p:cNvPr>
          <p:cNvSpPr>
            <a:spLocks noGrp="1"/>
          </p:cNvSpPr>
          <p:nvPr>
            <p:ph type="dt" sz="half" idx="10"/>
          </p:nvPr>
        </p:nvSpPr>
        <p:spPr/>
        <p:txBody>
          <a:bodyPr/>
          <a:lstStyle/>
          <a:p>
            <a:fld id="{5850707F-92F7-4A19-B9A9-84DCA68A6B67}" type="datetimeFigureOut">
              <a:rPr lang="nl-NL" smtClean="0"/>
              <a:t>27-2-2023</a:t>
            </a:fld>
            <a:endParaRPr lang="nl-NL"/>
          </a:p>
        </p:txBody>
      </p:sp>
      <p:sp>
        <p:nvSpPr>
          <p:cNvPr id="4" name="Tijdelijke aanduiding voor voettekst 3">
            <a:extLst>
              <a:ext uri="{FF2B5EF4-FFF2-40B4-BE49-F238E27FC236}">
                <a16:creationId xmlns:a16="http://schemas.microsoft.com/office/drawing/2014/main" id="{F2328329-8B7C-CC46-7099-977AECFBE198}"/>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4CAE4563-7357-5DF7-CF7C-0D6AA7A9929A}"/>
              </a:ext>
            </a:extLst>
          </p:cNvPr>
          <p:cNvSpPr>
            <a:spLocks noGrp="1"/>
          </p:cNvSpPr>
          <p:nvPr>
            <p:ph type="sldNum" sz="quarter" idx="12"/>
          </p:nvPr>
        </p:nvSpPr>
        <p:spPr/>
        <p:txBody>
          <a:bodyPr/>
          <a:lstStyle/>
          <a:p>
            <a:fld id="{822BAA1E-A4CB-45B3-8922-D37F40073657}" type="slidenum">
              <a:rPr lang="nl-NL" smtClean="0"/>
              <a:t>‹nr.›</a:t>
            </a:fld>
            <a:endParaRPr lang="nl-NL"/>
          </a:p>
        </p:txBody>
      </p:sp>
    </p:spTree>
    <p:extLst>
      <p:ext uri="{BB962C8B-B14F-4D97-AF65-F5344CB8AC3E}">
        <p14:creationId xmlns:p14="http://schemas.microsoft.com/office/powerpoint/2010/main" val="2334138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6D4B5279-73C1-73AD-71CE-D59D1C7BDA62}"/>
              </a:ext>
            </a:extLst>
          </p:cNvPr>
          <p:cNvSpPr>
            <a:spLocks noGrp="1"/>
          </p:cNvSpPr>
          <p:nvPr>
            <p:ph type="dt" sz="half" idx="10"/>
          </p:nvPr>
        </p:nvSpPr>
        <p:spPr/>
        <p:txBody>
          <a:bodyPr/>
          <a:lstStyle/>
          <a:p>
            <a:fld id="{5850707F-92F7-4A19-B9A9-84DCA68A6B67}" type="datetimeFigureOut">
              <a:rPr lang="nl-NL" smtClean="0"/>
              <a:t>27-2-2023</a:t>
            </a:fld>
            <a:endParaRPr lang="nl-NL"/>
          </a:p>
        </p:txBody>
      </p:sp>
      <p:sp>
        <p:nvSpPr>
          <p:cNvPr id="3" name="Tijdelijke aanduiding voor voettekst 2">
            <a:extLst>
              <a:ext uri="{FF2B5EF4-FFF2-40B4-BE49-F238E27FC236}">
                <a16:creationId xmlns:a16="http://schemas.microsoft.com/office/drawing/2014/main" id="{56550380-1C7F-CE15-912A-BAE8B8F838E7}"/>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0920B94B-B0BC-B6CC-189D-F82744905505}"/>
              </a:ext>
            </a:extLst>
          </p:cNvPr>
          <p:cNvSpPr>
            <a:spLocks noGrp="1"/>
          </p:cNvSpPr>
          <p:nvPr>
            <p:ph type="sldNum" sz="quarter" idx="12"/>
          </p:nvPr>
        </p:nvSpPr>
        <p:spPr/>
        <p:txBody>
          <a:bodyPr/>
          <a:lstStyle/>
          <a:p>
            <a:fld id="{822BAA1E-A4CB-45B3-8922-D37F40073657}" type="slidenum">
              <a:rPr lang="nl-NL" smtClean="0"/>
              <a:t>‹nr.›</a:t>
            </a:fld>
            <a:endParaRPr lang="nl-NL"/>
          </a:p>
        </p:txBody>
      </p:sp>
    </p:spTree>
    <p:extLst>
      <p:ext uri="{BB962C8B-B14F-4D97-AF65-F5344CB8AC3E}">
        <p14:creationId xmlns:p14="http://schemas.microsoft.com/office/powerpoint/2010/main" val="297095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507F70-6C59-F764-B398-5E35FE1700B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C6172847-4370-0A07-863B-5BEA090C77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49C96D21-F5CB-25A1-D787-68AD71A5E9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E96443E4-C308-EE1C-D896-FC9B511047D0}"/>
              </a:ext>
            </a:extLst>
          </p:cNvPr>
          <p:cNvSpPr>
            <a:spLocks noGrp="1"/>
          </p:cNvSpPr>
          <p:nvPr>
            <p:ph type="dt" sz="half" idx="10"/>
          </p:nvPr>
        </p:nvSpPr>
        <p:spPr/>
        <p:txBody>
          <a:bodyPr/>
          <a:lstStyle/>
          <a:p>
            <a:fld id="{5850707F-92F7-4A19-B9A9-84DCA68A6B67}" type="datetimeFigureOut">
              <a:rPr lang="nl-NL" smtClean="0"/>
              <a:t>27-2-2023</a:t>
            </a:fld>
            <a:endParaRPr lang="nl-NL"/>
          </a:p>
        </p:txBody>
      </p:sp>
      <p:sp>
        <p:nvSpPr>
          <p:cNvPr id="6" name="Tijdelijke aanduiding voor voettekst 5">
            <a:extLst>
              <a:ext uri="{FF2B5EF4-FFF2-40B4-BE49-F238E27FC236}">
                <a16:creationId xmlns:a16="http://schemas.microsoft.com/office/drawing/2014/main" id="{7D70C155-7EC7-569B-8071-D92BB2678A98}"/>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1D9A4AF-052B-53E1-ADE4-B56A129954C1}"/>
              </a:ext>
            </a:extLst>
          </p:cNvPr>
          <p:cNvSpPr>
            <a:spLocks noGrp="1"/>
          </p:cNvSpPr>
          <p:nvPr>
            <p:ph type="sldNum" sz="quarter" idx="12"/>
          </p:nvPr>
        </p:nvSpPr>
        <p:spPr/>
        <p:txBody>
          <a:bodyPr/>
          <a:lstStyle/>
          <a:p>
            <a:fld id="{822BAA1E-A4CB-45B3-8922-D37F40073657}" type="slidenum">
              <a:rPr lang="nl-NL" smtClean="0"/>
              <a:t>‹nr.›</a:t>
            </a:fld>
            <a:endParaRPr lang="nl-NL"/>
          </a:p>
        </p:txBody>
      </p:sp>
    </p:spTree>
    <p:extLst>
      <p:ext uri="{BB962C8B-B14F-4D97-AF65-F5344CB8AC3E}">
        <p14:creationId xmlns:p14="http://schemas.microsoft.com/office/powerpoint/2010/main" val="4263231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7E81D5-438D-799A-01B8-A2075B4B5CD7}"/>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C8A1CA82-C2BC-B9BB-55B8-4881C70883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87B65664-7446-6677-D949-6A26781CE9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D21F896C-B5D9-26E0-1D94-480745C16208}"/>
              </a:ext>
            </a:extLst>
          </p:cNvPr>
          <p:cNvSpPr>
            <a:spLocks noGrp="1"/>
          </p:cNvSpPr>
          <p:nvPr>
            <p:ph type="dt" sz="half" idx="10"/>
          </p:nvPr>
        </p:nvSpPr>
        <p:spPr/>
        <p:txBody>
          <a:bodyPr/>
          <a:lstStyle/>
          <a:p>
            <a:fld id="{5850707F-92F7-4A19-B9A9-84DCA68A6B67}" type="datetimeFigureOut">
              <a:rPr lang="nl-NL" smtClean="0"/>
              <a:t>27-2-2023</a:t>
            </a:fld>
            <a:endParaRPr lang="nl-NL"/>
          </a:p>
        </p:txBody>
      </p:sp>
      <p:sp>
        <p:nvSpPr>
          <p:cNvPr id="6" name="Tijdelijke aanduiding voor voettekst 5">
            <a:extLst>
              <a:ext uri="{FF2B5EF4-FFF2-40B4-BE49-F238E27FC236}">
                <a16:creationId xmlns:a16="http://schemas.microsoft.com/office/drawing/2014/main" id="{6807BA4B-2E58-A467-E9BD-AEBB02601AA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41E32BAD-E185-DE03-F89E-DD70B1F48D50}"/>
              </a:ext>
            </a:extLst>
          </p:cNvPr>
          <p:cNvSpPr>
            <a:spLocks noGrp="1"/>
          </p:cNvSpPr>
          <p:nvPr>
            <p:ph type="sldNum" sz="quarter" idx="12"/>
          </p:nvPr>
        </p:nvSpPr>
        <p:spPr/>
        <p:txBody>
          <a:bodyPr/>
          <a:lstStyle/>
          <a:p>
            <a:fld id="{822BAA1E-A4CB-45B3-8922-D37F40073657}" type="slidenum">
              <a:rPr lang="nl-NL" smtClean="0"/>
              <a:t>‹nr.›</a:t>
            </a:fld>
            <a:endParaRPr lang="nl-NL"/>
          </a:p>
        </p:txBody>
      </p:sp>
    </p:spTree>
    <p:extLst>
      <p:ext uri="{BB962C8B-B14F-4D97-AF65-F5344CB8AC3E}">
        <p14:creationId xmlns:p14="http://schemas.microsoft.com/office/powerpoint/2010/main" val="1017398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EEA1601-7F92-7B9B-3489-462D1CF61F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933910E9-367A-7CAA-E2D9-3B760279BB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2EEF9F8-D861-5439-E3A8-9E3C994B22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50707F-92F7-4A19-B9A9-84DCA68A6B67}" type="datetimeFigureOut">
              <a:rPr lang="nl-NL" smtClean="0"/>
              <a:t>27-2-2023</a:t>
            </a:fld>
            <a:endParaRPr lang="nl-NL"/>
          </a:p>
        </p:txBody>
      </p:sp>
      <p:sp>
        <p:nvSpPr>
          <p:cNvPr id="5" name="Tijdelijke aanduiding voor voettekst 4">
            <a:extLst>
              <a:ext uri="{FF2B5EF4-FFF2-40B4-BE49-F238E27FC236}">
                <a16:creationId xmlns:a16="http://schemas.microsoft.com/office/drawing/2014/main" id="{C39D1818-F5B0-F488-5C9B-A3CEC8F0E7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29AFD77D-2E87-68C5-07BB-AA9F9A9C53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2BAA1E-A4CB-45B3-8922-D37F40073657}" type="slidenum">
              <a:rPr lang="nl-NL" smtClean="0"/>
              <a:t>‹nr.›</a:t>
            </a:fld>
            <a:endParaRPr lang="nl-NL"/>
          </a:p>
        </p:txBody>
      </p:sp>
    </p:spTree>
    <p:extLst>
      <p:ext uri="{BB962C8B-B14F-4D97-AF65-F5344CB8AC3E}">
        <p14:creationId xmlns:p14="http://schemas.microsoft.com/office/powerpoint/2010/main" val="13012409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3.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1.png"/><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3.xml"/><Relationship Id="rId5" Type="http://schemas.openxmlformats.org/officeDocument/2006/relationships/image" Target="../media/image7.sv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5.xml"/><Relationship Id="rId4" Type="http://schemas.openxmlformats.org/officeDocument/2006/relationships/image" Target="../media/image7.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Afbeelding 4" descr="Afbeelding met boom, buiten, rots, natuur&#10;&#10;Automatisch gegenereerde beschrijving">
            <a:extLst>
              <a:ext uri="{FF2B5EF4-FFF2-40B4-BE49-F238E27FC236}">
                <a16:creationId xmlns:a16="http://schemas.microsoft.com/office/drawing/2014/main" id="{882B3887-4CEA-E87F-1838-5B1E7019F7AD}"/>
              </a:ext>
            </a:extLst>
          </p:cNvPr>
          <p:cNvPicPr>
            <a:picLocks noChangeAspect="1"/>
          </p:cNvPicPr>
          <p:nvPr/>
        </p:nvPicPr>
        <p:blipFill rotWithShape="1">
          <a:blip r:embed="rId2">
            <a:extLst>
              <a:ext uri="{28A0092B-C50C-407E-A947-70E740481C1C}">
                <a14:useLocalDpi xmlns:a14="http://schemas.microsoft.com/office/drawing/2010/main" val="0"/>
              </a:ext>
            </a:extLst>
          </a:blip>
          <a:srcRect t="7263" b="8150"/>
          <a:stretch/>
        </p:blipFill>
        <p:spPr>
          <a:xfrm>
            <a:off x="20" y="10"/>
            <a:ext cx="12191980" cy="6857990"/>
          </a:xfrm>
          <a:prstGeom prst="rect">
            <a:avLst/>
          </a:prstGeom>
        </p:spPr>
      </p:pic>
      <p:sp>
        <p:nvSpPr>
          <p:cNvPr id="10"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16DCB725-8961-B5BD-A3BA-34D7802C03B9}"/>
              </a:ext>
            </a:extLst>
          </p:cNvPr>
          <p:cNvSpPr>
            <a:spLocks noGrp="1"/>
          </p:cNvSpPr>
          <p:nvPr>
            <p:ph type="ctrTitle"/>
          </p:nvPr>
        </p:nvSpPr>
        <p:spPr>
          <a:xfrm>
            <a:off x="8022021" y="3231931"/>
            <a:ext cx="3852041" cy="1834056"/>
          </a:xfrm>
        </p:spPr>
        <p:txBody>
          <a:bodyPr>
            <a:normAutofit/>
          </a:bodyPr>
          <a:lstStyle/>
          <a:p>
            <a:r>
              <a:rPr lang="nl-NL" sz="4000" dirty="0"/>
              <a:t>Zondag 22 januari</a:t>
            </a:r>
          </a:p>
        </p:txBody>
      </p:sp>
      <p:sp>
        <p:nvSpPr>
          <p:cNvPr id="3" name="Ondertitel 2">
            <a:extLst>
              <a:ext uri="{FF2B5EF4-FFF2-40B4-BE49-F238E27FC236}">
                <a16:creationId xmlns:a16="http://schemas.microsoft.com/office/drawing/2014/main" id="{1E7D9BDD-B8B1-9264-7D5B-E16379C94959}"/>
              </a:ext>
            </a:extLst>
          </p:cNvPr>
          <p:cNvSpPr>
            <a:spLocks noGrp="1"/>
          </p:cNvSpPr>
          <p:nvPr>
            <p:ph type="subTitle" idx="1"/>
          </p:nvPr>
        </p:nvSpPr>
        <p:spPr>
          <a:xfrm>
            <a:off x="7782910" y="5242675"/>
            <a:ext cx="4330262" cy="683284"/>
          </a:xfrm>
        </p:spPr>
        <p:txBody>
          <a:bodyPr>
            <a:normAutofit/>
          </a:bodyPr>
          <a:lstStyle/>
          <a:p>
            <a:endParaRPr lang="nl-NL" sz="2000"/>
          </a:p>
        </p:txBody>
      </p:sp>
      <p:cxnSp>
        <p:nvCxnSpPr>
          <p:cNvPr id="12" name="Straight Connector 11">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67049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86C7BD8B-3CA4-212C-1455-EE51CDC606F1}"/>
              </a:ext>
            </a:extLst>
          </p:cNvPr>
          <p:cNvSpPr>
            <a:spLocks noGrp="1"/>
          </p:cNvSpPr>
          <p:nvPr>
            <p:ph type="title"/>
          </p:nvPr>
        </p:nvSpPr>
        <p:spPr>
          <a:xfrm>
            <a:off x="1676400" y="1737447"/>
            <a:ext cx="10515600" cy="2852737"/>
          </a:xfrm>
        </p:spPr>
        <p:txBody>
          <a:bodyPr/>
          <a:lstStyle/>
          <a:p>
            <a:pPr algn="ctr"/>
            <a:r>
              <a:rPr lang="nl-NL" dirty="0"/>
              <a:t>2</a:t>
            </a:r>
            <a:r>
              <a:rPr lang="nl-NL" baseline="30000" dirty="0"/>
              <a:t>e</a:t>
            </a:r>
            <a:r>
              <a:rPr lang="nl-NL" dirty="0"/>
              <a:t> 		: God is het die het doet!</a:t>
            </a:r>
          </a:p>
        </p:txBody>
      </p:sp>
      <p:sp>
        <p:nvSpPr>
          <p:cNvPr id="11" name="Tijdelijke aanduiding voor tekst 10">
            <a:extLst>
              <a:ext uri="{FF2B5EF4-FFF2-40B4-BE49-F238E27FC236}">
                <a16:creationId xmlns:a16="http://schemas.microsoft.com/office/drawing/2014/main" id="{E3D5E396-C305-ABC6-D52D-01EA43B97B8F}"/>
              </a:ext>
            </a:extLst>
          </p:cNvPr>
          <p:cNvSpPr>
            <a:spLocks noGrp="1"/>
          </p:cNvSpPr>
          <p:nvPr>
            <p:ph type="body" idx="1"/>
          </p:nvPr>
        </p:nvSpPr>
        <p:spPr>
          <a:xfrm>
            <a:off x="1676400" y="4617172"/>
            <a:ext cx="10515600" cy="1500187"/>
          </a:xfrm>
        </p:spPr>
        <p:txBody>
          <a:bodyPr/>
          <a:lstStyle/>
          <a:p>
            <a:endParaRPr lang="nl-NL" dirty="0"/>
          </a:p>
        </p:txBody>
      </p:sp>
      <p:pic>
        <p:nvPicPr>
          <p:cNvPr id="7" name="Afbeelding 6" descr="Afbeelding met boom, buiten, rots, natuur&#10;&#10;Automatisch gegenereerde beschrijving">
            <a:extLst>
              <a:ext uri="{FF2B5EF4-FFF2-40B4-BE49-F238E27FC236}">
                <a16:creationId xmlns:a16="http://schemas.microsoft.com/office/drawing/2014/main" id="{B9CDB930-8E67-0444-8DB6-A1104D8CA13D}"/>
              </a:ext>
            </a:extLst>
          </p:cNvPr>
          <p:cNvPicPr>
            <a:picLocks noChangeAspect="1"/>
          </p:cNvPicPr>
          <p:nvPr/>
        </p:nvPicPr>
        <p:blipFill rotWithShape="1">
          <a:blip r:embed="rId2">
            <a:extLst>
              <a:ext uri="{28A0092B-C50C-407E-A947-70E740481C1C}">
                <a14:useLocalDpi xmlns:a14="http://schemas.microsoft.com/office/drawing/2010/main" val="0"/>
              </a:ext>
            </a:extLst>
          </a:blip>
          <a:srcRect l="4891" r="80534"/>
          <a:stretch/>
        </p:blipFill>
        <p:spPr>
          <a:xfrm>
            <a:off x="0" y="0"/>
            <a:ext cx="1504950" cy="6858000"/>
          </a:xfrm>
          <a:prstGeom prst="rect">
            <a:avLst/>
          </a:prstGeom>
        </p:spPr>
      </p:pic>
      <p:pic>
        <p:nvPicPr>
          <p:cNvPr id="8" name="Afbeelding 7">
            <a:extLst>
              <a:ext uri="{FF2B5EF4-FFF2-40B4-BE49-F238E27FC236}">
                <a16:creationId xmlns:a16="http://schemas.microsoft.com/office/drawing/2014/main" id="{C7132635-B800-777E-083A-AB89FBB1F71C}"/>
              </a:ext>
            </a:extLst>
          </p:cNvPr>
          <p:cNvPicPr>
            <a:picLocks noChangeAspect="1"/>
          </p:cNvPicPr>
          <p:nvPr/>
        </p:nvPicPr>
        <p:blipFill rotWithShape="1">
          <a:blip r:embed="rId3">
            <a:extLst>
              <a:ext uri="{28A0092B-C50C-407E-A947-70E740481C1C}">
                <a14:useLocalDpi xmlns:a14="http://schemas.microsoft.com/office/drawing/2010/main" val="0"/>
              </a:ext>
            </a:extLst>
          </a:blip>
          <a:srcRect l="14675" r="10104" b="19974"/>
          <a:stretch/>
        </p:blipFill>
        <p:spPr>
          <a:xfrm rot="20681140">
            <a:off x="2952665" y="3546901"/>
            <a:ext cx="1041812" cy="1108364"/>
          </a:xfrm>
          <a:prstGeom prst="rect">
            <a:avLst/>
          </a:prstGeom>
        </p:spPr>
      </p:pic>
    </p:spTree>
    <p:extLst>
      <p:ext uri="{BB962C8B-B14F-4D97-AF65-F5344CB8AC3E}">
        <p14:creationId xmlns:p14="http://schemas.microsoft.com/office/powerpoint/2010/main" val="26450632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C3C67F2B-C4B1-D5E2-AB82-2C1789538C56}"/>
              </a:ext>
            </a:extLst>
          </p:cNvPr>
          <p:cNvSpPr>
            <a:spLocks noGrp="1"/>
          </p:cNvSpPr>
          <p:nvPr>
            <p:ph type="body" idx="1"/>
          </p:nvPr>
        </p:nvSpPr>
        <p:spPr>
          <a:xfrm>
            <a:off x="1590675" y="858744"/>
            <a:ext cx="5157787" cy="823912"/>
          </a:xfrm>
        </p:spPr>
        <p:txBody>
          <a:bodyPr>
            <a:normAutofit/>
          </a:bodyPr>
          <a:lstStyle/>
          <a:p>
            <a:r>
              <a:rPr lang="nl-NL" sz="2800" dirty="0"/>
              <a:t>Jeremia 17:7-8</a:t>
            </a:r>
          </a:p>
        </p:txBody>
      </p:sp>
      <p:sp>
        <p:nvSpPr>
          <p:cNvPr id="4" name="Tijdelijke aanduiding voor inhoud 3">
            <a:extLst>
              <a:ext uri="{FF2B5EF4-FFF2-40B4-BE49-F238E27FC236}">
                <a16:creationId xmlns:a16="http://schemas.microsoft.com/office/drawing/2014/main" id="{A9259135-DBA8-6E2F-514B-E246D8B3A8D8}"/>
              </a:ext>
            </a:extLst>
          </p:cNvPr>
          <p:cNvSpPr>
            <a:spLocks noGrp="1"/>
          </p:cNvSpPr>
          <p:nvPr>
            <p:ph sz="half" idx="2"/>
          </p:nvPr>
        </p:nvSpPr>
        <p:spPr>
          <a:xfrm>
            <a:off x="1590675" y="1682656"/>
            <a:ext cx="5157787" cy="4606001"/>
          </a:xfrm>
        </p:spPr>
        <p:txBody>
          <a:bodyPr>
            <a:normAutofit lnSpcReduction="10000"/>
          </a:bodyPr>
          <a:lstStyle/>
          <a:p>
            <a:pPr marL="0" indent="0">
              <a:buNone/>
            </a:pPr>
            <a:r>
              <a:rPr lang="nl-NL" dirty="0"/>
              <a:t>Gezegend wie op de HEER vertrouwt, wiens toeverlaat de HEER is.</a:t>
            </a:r>
          </a:p>
          <a:p>
            <a:pPr marL="0" indent="0">
              <a:buNone/>
            </a:pPr>
            <a:r>
              <a:rPr lang="nl-NL" dirty="0"/>
              <a:t>Hij is als een boom geplant aan water, zijn wortels reiken tot in de rivier.</a:t>
            </a:r>
          </a:p>
          <a:p>
            <a:pPr marL="0" indent="0">
              <a:buNone/>
            </a:pPr>
            <a:r>
              <a:rPr lang="nl-NL" dirty="0"/>
              <a:t>Hij merkt de komst van de hitte niet op, zijn bladeren blijven altijd groen.</a:t>
            </a:r>
          </a:p>
          <a:p>
            <a:pPr marL="0" indent="0">
              <a:buNone/>
            </a:pPr>
            <a:r>
              <a:rPr lang="nl-NL" dirty="0"/>
              <a:t>Tijden van droogte deren hem niet, steeds weer draagt hij vrucht.</a:t>
            </a:r>
          </a:p>
        </p:txBody>
      </p:sp>
      <p:sp>
        <p:nvSpPr>
          <p:cNvPr id="5" name="Tijdelijke aanduiding voor tekst 4">
            <a:extLst>
              <a:ext uri="{FF2B5EF4-FFF2-40B4-BE49-F238E27FC236}">
                <a16:creationId xmlns:a16="http://schemas.microsoft.com/office/drawing/2014/main" id="{7C726F03-2272-D60D-92D6-FF6157053C5B}"/>
              </a:ext>
            </a:extLst>
          </p:cNvPr>
          <p:cNvSpPr>
            <a:spLocks noGrp="1"/>
          </p:cNvSpPr>
          <p:nvPr>
            <p:ph type="body" sz="quarter" idx="3"/>
          </p:nvPr>
        </p:nvSpPr>
        <p:spPr>
          <a:xfrm>
            <a:off x="6923087" y="858744"/>
            <a:ext cx="5183188" cy="823912"/>
          </a:xfrm>
        </p:spPr>
        <p:txBody>
          <a:bodyPr>
            <a:normAutofit/>
          </a:bodyPr>
          <a:lstStyle/>
          <a:p>
            <a:r>
              <a:rPr lang="az-Cyrl-AZ" sz="2800" dirty="0"/>
              <a:t>Єремії 17</a:t>
            </a:r>
            <a:r>
              <a:rPr lang="nl-NL" sz="2800" dirty="0"/>
              <a:t>:7-8</a:t>
            </a:r>
          </a:p>
        </p:txBody>
      </p:sp>
      <p:sp>
        <p:nvSpPr>
          <p:cNvPr id="6" name="Tijdelijke aanduiding voor inhoud 5">
            <a:extLst>
              <a:ext uri="{FF2B5EF4-FFF2-40B4-BE49-F238E27FC236}">
                <a16:creationId xmlns:a16="http://schemas.microsoft.com/office/drawing/2014/main" id="{5B58DB95-F122-3755-A520-9F703F3CBB4D}"/>
              </a:ext>
            </a:extLst>
          </p:cNvPr>
          <p:cNvSpPr>
            <a:spLocks noGrp="1"/>
          </p:cNvSpPr>
          <p:nvPr>
            <p:ph sz="quarter" idx="4"/>
          </p:nvPr>
        </p:nvSpPr>
        <p:spPr>
          <a:xfrm>
            <a:off x="6923087" y="1682656"/>
            <a:ext cx="5183188" cy="4606001"/>
          </a:xfrm>
        </p:spPr>
        <p:txBody>
          <a:bodyPr>
            <a:normAutofit lnSpcReduction="10000"/>
          </a:bodyPr>
          <a:lstStyle/>
          <a:p>
            <a:pPr marL="0" indent="0">
              <a:buNone/>
            </a:pPr>
            <a:r>
              <a:rPr lang="ru-RU" dirty="0"/>
              <a:t>Та благословенна людина, яка поклала надію на Господа, і Господь буде його надією. </a:t>
            </a:r>
            <a:endParaRPr lang="nl-NL" dirty="0"/>
          </a:p>
          <a:p>
            <a:pPr marL="0" indent="0">
              <a:buNone/>
            </a:pPr>
            <a:r>
              <a:rPr lang="ru-RU" dirty="0"/>
              <a:t>І він буде, як родюче дерево при водах, і у вологості випустить своє коріння, і не злякається, коли прийде спека, і в нього буде розлогий стовбур, він не побоїться в рік посухи і не перестане давати плоду.</a:t>
            </a:r>
            <a:endParaRPr lang="nl-NL" dirty="0"/>
          </a:p>
        </p:txBody>
      </p:sp>
      <p:pic>
        <p:nvPicPr>
          <p:cNvPr id="9" name="Afbeelding 8" descr="Afbeelding met boom, buiten, rots, natuur&#10;&#10;Automatisch gegenereerde beschrijving">
            <a:extLst>
              <a:ext uri="{FF2B5EF4-FFF2-40B4-BE49-F238E27FC236}">
                <a16:creationId xmlns:a16="http://schemas.microsoft.com/office/drawing/2014/main" id="{B3C5DB84-56E8-C0C0-01DD-848C570A60F1}"/>
              </a:ext>
            </a:extLst>
          </p:cNvPr>
          <p:cNvPicPr>
            <a:picLocks noChangeAspect="1"/>
          </p:cNvPicPr>
          <p:nvPr/>
        </p:nvPicPr>
        <p:blipFill rotWithShape="1">
          <a:blip r:embed="rId2">
            <a:extLst>
              <a:ext uri="{28A0092B-C50C-407E-A947-70E740481C1C}">
                <a14:useLocalDpi xmlns:a14="http://schemas.microsoft.com/office/drawing/2010/main" val="0"/>
              </a:ext>
            </a:extLst>
          </a:blip>
          <a:srcRect l="4891" r="80534"/>
          <a:stretch/>
        </p:blipFill>
        <p:spPr>
          <a:xfrm>
            <a:off x="0" y="0"/>
            <a:ext cx="1504950" cy="6858000"/>
          </a:xfrm>
          <a:prstGeom prst="rect">
            <a:avLst/>
          </a:prstGeom>
        </p:spPr>
      </p:pic>
    </p:spTree>
    <p:extLst>
      <p:ext uri="{BB962C8B-B14F-4D97-AF65-F5344CB8AC3E}">
        <p14:creationId xmlns:p14="http://schemas.microsoft.com/office/powerpoint/2010/main" val="15557650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86C7BD8B-3CA4-212C-1455-EE51CDC606F1}"/>
              </a:ext>
            </a:extLst>
          </p:cNvPr>
          <p:cNvSpPr>
            <a:spLocks noGrp="1"/>
          </p:cNvSpPr>
          <p:nvPr>
            <p:ph type="title"/>
          </p:nvPr>
        </p:nvSpPr>
        <p:spPr>
          <a:xfrm>
            <a:off x="1676400" y="1737447"/>
            <a:ext cx="10515600" cy="2852737"/>
          </a:xfrm>
        </p:spPr>
        <p:txBody>
          <a:bodyPr/>
          <a:lstStyle/>
          <a:p>
            <a:pPr algn="ctr"/>
            <a:r>
              <a:rPr lang="nl-NL" dirty="0"/>
              <a:t>2</a:t>
            </a:r>
            <a:r>
              <a:rPr lang="nl-NL" baseline="30000" dirty="0"/>
              <a:t>e</a:t>
            </a:r>
            <a:r>
              <a:rPr lang="nl-NL" dirty="0"/>
              <a:t> 		: God is het die het doet!</a:t>
            </a:r>
          </a:p>
        </p:txBody>
      </p:sp>
      <p:sp>
        <p:nvSpPr>
          <p:cNvPr id="11" name="Tijdelijke aanduiding voor tekst 10">
            <a:extLst>
              <a:ext uri="{FF2B5EF4-FFF2-40B4-BE49-F238E27FC236}">
                <a16:creationId xmlns:a16="http://schemas.microsoft.com/office/drawing/2014/main" id="{E3D5E396-C305-ABC6-D52D-01EA43B97B8F}"/>
              </a:ext>
            </a:extLst>
          </p:cNvPr>
          <p:cNvSpPr>
            <a:spLocks noGrp="1"/>
          </p:cNvSpPr>
          <p:nvPr>
            <p:ph type="body" idx="1"/>
          </p:nvPr>
        </p:nvSpPr>
        <p:spPr>
          <a:xfrm>
            <a:off x="1676400" y="4617172"/>
            <a:ext cx="10515600" cy="1500187"/>
          </a:xfrm>
        </p:spPr>
        <p:txBody>
          <a:bodyPr/>
          <a:lstStyle/>
          <a:p>
            <a:endParaRPr lang="nl-NL" dirty="0"/>
          </a:p>
        </p:txBody>
      </p:sp>
      <p:pic>
        <p:nvPicPr>
          <p:cNvPr id="7" name="Afbeelding 6" descr="Afbeelding met boom, buiten, rots, natuur&#10;&#10;Automatisch gegenereerde beschrijving">
            <a:extLst>
              <a:ext uri="{FF2B5EF4-FFF2-40B4-BE49-F238E27FC236}">
                <a16:creationId xmlns:a16="http://schemas.microsoft.com/office/drawing/2014/main" id="{B9CDB930-8E67-0444-8DB6-A1104D8CA13D}"/>
              </a:ext>
            </a:extLst>
          </p:cNvPr>
          <p:cNvPicPr>
            <a:picLocks noChangeAspect="1"/>
          </p:cNvPicPr>
          <p:nvPr/>
        </p:nvPicPr>
        <p:blipFill rotWithShape="1">
          <a:blip r:embed="rId2">
            <a:extLst>
              <a:ext uri="{28A0092B-C50C-407E-A947-70E740481C1C}">
                <a14:useLocalDpi xmlns:a14="http://schemas.microsoft.com/office/drawing/2010/main" val="0"/>
              </a:ext>
            </a:extLst>
          </a:blip>
          <a:srcRect l="4891" r="80534"/>
          <a:stretch/>
        </p:blipFill>
        <p:spPr>
          <a:xfrm>
            <a:off x="0" y="0"/>
            <a:ext cx="1504950" cy="6858000"/>
          </a:xfrm>
          <a:prstGeom prst="rect">
            <a:avLst/>
          </a:prstGeom>
        </p:spPr>
      </p:pic>
      <p:pic>
        <p:nvPicPr>
          <p:cNvPr id="8" name="Afbeelding 7">
            <a:extLst>
              <a:ext uri="{FF2B5EF4-FFF2-40B4-BE49-F238E27FC236}">
                <a16:creationId xmlns:a16="http://schemas.microsoft.com/office/drawing/2014/main" id="{C7132635-B800-777E-083A-AB89FBB1F71C}"/>
              </a:ext>
            </a:extLst>
          </p:cNvPr>
          <p:cNvPicPr>
            <a:picLocks noChangeAspect="1"/>
          </p:cNvPicPr>
          <p:nvPr/>
        </p:nvPicPr>
        <p:blipFill rotWithShape="1">
          <a:blip r:embed="rId3">
            <a:extLst>
              <a:ext uri="{28A0092B-C50C-407E-A947-70E740481C1C}">
                <a14:useLocalDpi xmlns:a14="http://schemas.microsoft.com/office/drawing/2010/main" val="0"/>
              </a:ext>
            </a:extLst>
          </a:blip>
          <a:srcRect l="14675" r="10104" b="19974"/>
          <a:stretch/>
        </p:blipFill>
        <p:spPr>
          <a:xfrm rot="20681140">
            <a:off x="2952665" y="3546901"/>
            <a:ext cx="1041812" cy="1108364"/>
          </a:xfrm>
          <a:prstGeom prst="rect">
            <a:avLst/>
          </a:prstGeom>
        </p:spPr>
      </p:pic>
      <p:pic>
        <p:nvPicPr>
          <p:cNvPr id="3" name="Afbeelding 2">
            <a:extLst>
              <a:ext uri="{FF2B5EF4-FFF2-40B4-BE49-F238E27FC236}">
                <a16:creationId xmlns:a16="http://schemas.microsoft.com/office/drawing/2014/main" id="{974D3CE1-CB1E-1C28-785A-77B98643AA6E}"/>
              </a:ext>
            </a:extLst>
          </p:cNvPr>
          <p:cNvPicPr>
            <a:picLocks noChangeAspect="1"/>
          </p:cNvPicPr>
          <p:nvPr/>
        </p:nvPicPr>
        <p:blipFill rotWithShape="1">
          <a:blip r:embed="rId4">
            <a:extLst>
              <a:ext uri="{28A0092B-C50C-407E-A947-70E740481C1C}">
                <a14:useLocalDpi xmlns:a14="http://schemas.microsoft.com/office/drawing/2010/main" val="0"/>
              </a:ext>
            </a:extLst>
          </a:blip>
          <a:srcRect b="21913"/>
          <a:stretch/>
        </p:blipFill>
        <p:spPr>
          <a:xfrm>
            <a:off x="4900999" y="1070284"/>
            <a:ext cx="2390001" cy="1866271"/>
          </a:xfrm>
          <a:prstGeom prst="rect">
            <a:avLst/>
          </a:prstGeom>
        </p:spPr>
      </p:pic>
      <p:pic>
        <p:nvPicPr>
          <p:cNvPr id="6" name="Graphic 5" descr="Splash1 silhouet">
            <a:extLst>
              <a:ext uri="{FF2B5EF4-FFF2-40B4-BE49-F238E27FC236}">
                <a16:creationId xmlns:a16="http://schemas.microsoft.com/office/drawing/2014/main" id="{2FB16AD4-9F58-9FD0-211D-93B3747A6D7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07423" y="1737447"/>
            <a:ext cx="2118749" cy="2118749"/>
          </a:xfrm>
          <a:prstGeom prst="rect">
            <a:avLst/>
          </a:prstGeom>
        </p:spPr>
      </p:pic>
    </p:spTree>
    <p:extLst>
      <p:ext uri="{BB962C8B-B14F-4D97-AF65-F5344CB8AC3E}">
        <p14:creationId xmlns:p14="http://schemas.microsoft.com/office/powerpoint/2010/main" val="15188850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4F455FBF-C1BC-B5AE-8210-5D29CFF696AC}"/>
              </a:ext>
            </a:extLst>
          </p:cNvPr>
          <p:cNvPicPr>
            <a:picLocks noChangeAspect="1"/>
          </p:cNvPicPr>
          <p:nvPr/>
        </p:nvPicPr>
        <p:blipFill rotWithShape="1">
          <a:blip r:embed="rId2">
            <a:extLst>
              <a:ext uri="{28A0092B-C50C-407E-A947-70E740481C1C}">
                <a14:useLocalDpi xmlns:a14="http://schemas.microsoft.com/office/drawing/2010/main" val="0"/>
              </a:ext>
            </a:extLst>
          </a:blip>
          <a:srcRect l="20286" t="3571" r="22000" b="22143"/>
          <a:stretch/>
        </p:blipFill>
        <p:spPr>
          <a:xfrm>
            <a:off x="6222429" y="378114"/>
            <a:ext cx="2112194" cy="2718666"/>
          </a:xfrm>
          <a:prstGeom prst="rect">
            <a:avLst/>
          </a:prstGeom>
          <a:effectLst>
            <a:outerShdw blurRad="50800" dist="38100" dir="16200000" rotWithShape="0">
              <a:prstClr val="black">
                <a:alpha val="40000"/>
              </a:prstClr>
            </a:outerShdw>
          </a:effectLst>
        </p:spPr>
      </p:pic>
      <p:sp>
        <p:nvSpPr>
          <p:cNvPr id="5" name="Titel 4">
            <a:extLst>
              <a:ext uri="{FF2B5EF4-FFF2-40B4-BE49-F238E27FC236}">
                <a16:creationId xmlns:a16="http://schemas.microsoft.com/office/drawing/2014/main" id="{86C7BD8B-3CA4-212C-1455-EE51CDC606F1}"/>
              </a:ext>
            </a:extLst>
          </p:cNvPr>
          <p:cNvSpPr>
            <a:spLocks noGrp="1"/>
          </p:cNvSpPr>
          <p:nvPr>
            <p:ph type="title"/>
          </p:nvPr>
        </p:nvSpPr>
        <p:spPr>
          <a:xfrm>
            <a:off x="1676400" y="1737447"/>
            <a:ext cx="10515600" cy="2852737"/>
          </a:xfrm>
        </p:spPr>
        <p:txBody>
          <a:bodyPr/>
          <a:lstStyle/>
          <a:p>
            <a:pPr algn="ctr"/>
            <a:r>
              <a:rPr lang="nl-NL" dirty="0"/>
              <a:t>3</a:t>
            </a:r>
            <a:r>
              <a:rPr lang="nl-NL" baseline="30000" dirty="0"/>
              <a:t>e </a:t>
            </a:r>
            <a:r>
              <a:rPr lang="nl-NL" dirty="0"/>
              <a:t> 	: </a:t>
            </a:r>
            <a:r>
              <a:rPr lang="nl-NL" sz="4400" dirty="0"/>
              <a:t>het is voor de mensen om ons heen</a:t>
            </a:r>
            <a:endParaRPr lang="nl-NL" dirty="0"/>
          </a:p>
        </p:txBody>
      </p:sp>
      <p:sp>
        <p:nvSpPr>
          <p:cNvPr id="11" name="Tijdelijke aanduiding voor tekst 10">
            <a:extLst>
              <a:ext uri="{FF2B5EF4-FFF2-40B4-BE49-F238E27FC236}">
                <a16:creationId xmlns:a16="http://schemas.microsoft.com/office/drawing/2014/main" id="{E3D5E396-C305-ABC6-D52D-01EA43B97B8F}"/>
              </a:ext>
            </a:extLst>
          </p:cNvPr>
          <p:cNvSpPr>
            <a:spLocks noGrp="1"/>
          </p:cNvSpPr>
          <p:nvPr>
            <p:ph type="body" idx="1"/>
          </p:nvPr>
        </p:nvSpPr>
        <p:spPr>
          <a:xfrm>
            <a:off x="1676400" y="4617172"/>
            <a:ext cx="10515600" cy="1500187"/>
          </a:xfrm>
        </p:spPr>
        <p:txBody>
          <a:bodyPr/>
          <a:lstStyle/>
          <a:p>
            <a:endParaRPr lang="nl-NL" dirty="0"/>
          </a:p>
        </p:txBody>
      </p:sp>
      <p:pic>
        <p:nvPicPr>
          <p:cNvPr id="7" name="Afbeelding 6" descr="Afbeelding met boom, buiten, rots, natuur&#10;&#10;Automatisch gegenereerde beschrijving">
            <a:extLst>
              <a:ext uri="{FF2B5EF4-FFF2-40B4-BE49-F238E27FC236}">
                <a16:creationId xmlns:a16="http://schemas.microsoft.com/office/drawing/2014/main" id="{B9CDB930-8E67-0444-8DB6-A1104D8CA13D}"/>
              </a:ext>
            </a:extLst>
          </p:cNvPr>
          <p:cNvPicPr>
            <a:picLocks noChangeAspect="1"/>
          </p:cNvPicPr>
          <p:nvPr/>
        </p:nvPicPr>
        <p:blipFill rotWithShape="1">
          <a:blip r:embed="rId3">
            <a:extLst>
              <a:ext uri="{28A0092B-C50C-407E-A947-70E740481C1C}">
                <a14:useLocalDpi xmlns:a14="http://schemas.microsoft.com/office/drawing/2010/main" val="0"/>
              </a:ext>
            </a:extLst>
          </a:blip>
          <a:srcRect l="4891" r="80534"/>
          <a:stretch/>
        </p:blipFill>
        <p:spPr>
          <a:xfrm>
            <a:off x="0" y="0"/>
            <a:ext cx="1504950" cy="6858000"/>
          </a:xfrm>
          <a:prstGeom prst="rect">
            <a:avLst/>
          </a:prstGeom>
        </p:spPr>
      </p:pic>
      <p:pic>
        <p:nvPicPr>
          <p:cNvPr id="8" name="Afbeelding 7">
            <a:extLst>
              <a:ext uri="{FF2B5EF4-FFF2-40B4-BE49-F238E27FC236}">
                <a16:creationId xmlns:a16="http://schemas.microsoft.com/office/drawing/2014/main" id="{C7132635-B800-777E-083A-AB89FBB1F71C}"/>
              </a:ext>
            </a:extLst>
          </p:cNvPr>
          <p:cNvPicPr>
            <a:picLocks noChangeAspect="1"/>
          </p:cNvPicPr>
          <p:nvPr/>
        </p:nvPicPr>
        <p:blipFill rotWithShape="1">
          <a:blip r:embed="rId4">
            <a:extLst>
              <a:ext uri="{28A0092B-C50C-407E-A947-70E740481C1C}">
                <a14:useLocalDpi xmlns:a14="http://schemas.microsoft.com/office/drawing/2010/main" val="0"/>
              </a:ext>
            </a:extLst>
          </a:blip>
          <a:srcRect l="14675" r="10104" b="19974"/>
          <a:stretch/>
        </p:blipFill>
        <p:spPr>
          <a:xfrm rot="20681140">
            <a:off x="2694007" y="3563139"/>
            <a:ext cx="1041812" cy="1108364"/>
          </a:xfrm>
          <a:prstGeom prst="rect">
            <a:avLst/>
          </a:prstGeom>
        </p:spPr>
      </p:pic>
      <p:pic>
        <p:nvPicPr>
          <p:cNvPr id="2" name="Afbeelding 1">
            <a:extLst>
              <a:ext uri="{FF2B5EF4-FFF2-40B4-BE49-F238E27FC236}">
                <a16:creationId xmlns:a16="http://schemas.microsoft.com/office/drawing/2014/main" id="{6B824E16-13D0-8C1F-2287-0236893D64A4}"/>
              </a:ext>
            </a:extLst>
          </p:cNvPr>
          <p:cNvPicPr>
            <a:picLocks noChangeAspect="1"/>
          </p:cNvPicPr>
          <p:nvPr/>
        </p:nvPicPr>
        <p:blipFill rotWithShape="1">
          <a:blip r:embed="rId5">
            <a:extLst>
              <a:ext uri="{28A0092B-C50C-407E-A947-70E740481C1C}">
                <a14:useLocalDpi xmlns:a14="http://schemas.microsoft.com/office/drawing/2010/main" val="0"/>
              </a:ext>
            </a:extLst>
          </a:blip>
          <a:srcRect l="13706" t="5359" r="13844" b="21082"/>
          <a:stretch/>
        </p:blipFill>
        <p:spPr>
          <a:xfrm>
            <a:off x="4753426" y="1934986"/>
            <a:ext cx="1752324" cy="1779128"/>
          </a:xfrm>
          <a:prstGeom prst="rect">
            <a:avLst/>
          </a:prstGeom>
        </p:spPr>
      </p:pic>
    </p:spTree>
    <p:extLst>
      <p:ext uri="{BB962C8B-B14F-4D97-AF65-F5344CB8AC3E}">
        <p14:creationId xmlns:p14="http://schemas.microsoft.com/office/powerpoint/2010/main" val="3263121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C3C67F2B-C4B1-D5E2-AB82-2C1789538C56}"/>
              </a:ext>
            </a:extLst>
          </p:cNvPr>
          <p:cNvSpPr>
            <a:spLocks noGrp="1"/>
          </p:cNvSpPr>
          <p:nvPr>
            <p:ph type="body" idx="1"/>
          </p:nvPr>
        </p:nvSpPr>
        <p:spPr>
          <a:xfrm>
            <a:off x="1590675" y="858744"/>
            <a:ext cx="5157787" cy="823912"/>
          </a:xfrm>
        </p:spPr>
        <p:txBody>
          <a:bodyPr>
            <a:normAutofit/>
          </a:bodyPr>
          <a:lstStyle/>
          <a:p>
            <a:r>
              <a:rPr lang="nl-NL" sz="2800" dirty="0"/>
              <a:t>Johannes 7:37-38</a:t>
            </a:r>
          </a:p>
        </p:txBody>
      </p:sp>
      <p:sp>
        <p:nvSpPr>
          <p:cNvPr id="4" name="Tijdelijke aanduiding voor inhoud 3">
            <a:extLst>
              <a:ext uri="{FF2B5EF4-FFF2-40B4-BE49-F238E27FC236}">
                <a16:creationId xmlns:a16="http://schemas.microsoft.com/office/drawing/2014/main" id="{A9259135-DBA8-6E2F-514B-E246D8B3A8D8}"/>
              </a:ext>
            </a:extLst>
          </p:cNvPr>
          <p:cNvSpPr>
            <a:spLocks noGrp="1"/>
          </p:cNvSpPr>
          <p:nvPr>
            <p:ph sz="half" idx="2"/>
          </p:nvPr>
        </p:nvSpPr>
        <p:spPr>
          <a:xfrm>
            <a:off x="1590675" y="1682656"/>
            <a:ext cx="5157787" cy="4606001"/>
          </a:xfrm>
        </p:spPr>
        <p:txBody>
          <a:bodyPr>
            <a:normAutofit/>
          </a:bodyPr>
          <a:lstStyle/>
          <a:p>
            <a:pPr marL="0" indent="0">
              <a:buNone/>
            </a:pPr>
            <a:r>
              <a:rPr lang="nl-NL" dirty="0"/>
              <a:t>Op de laatste dag, het hoogtepunt van het feest, stond Jezus in de tempel, en Hij riep: ‘Laat wie dorst heeft bij Mij komen en drinken! “Rivieren van levend water zullen stromen uit het hart van wie in Mij gelooft,” zo zegt de Schrift.’</a:t>
            </a:r>
          </a:p>
        </p:txBody>
      </p:sp>
      <p:sp>
        <p:nvSpPr>
          <p:cNvPr id="5" name="Tijdelijke aanduiding voor tekst 4">
            <a:extLst>
              <a:ext uri="{FF2B5EF4-FFF2-40B4-BE49-F238E27FC236}">
                <a16:creationId xmlns:a16="http://schemas.microsoft.com/office/drawing/2014/main" id="{7C726F03-2272-D60D-92D6-FF6157053C5B}"/>
              </a:ext>
            </a:extLst>
          </p:cNvPr>
          <p:cNvSpPr>
            <a:spLocks noGrp="1"/>
          </p:cNvSpPr>
          <p:nvPr>
            <p:ph type="body" sz="quarter" idx="3"/>
          </p:nvPr>
        </p:nvSpPr>
        <p:spPr>
          <a:xfrm>
            <a:off x="6923087" y="858744"/>
            <a:ext cx="5183188" cy="823912"/>
          </a:xfrm>
        </p:spPr>
        <p:txBody>
          <a:bodyPr>
            <a:normAutofit/>
          </a:bodyPr>
          <a:lstStyle/>
          <a:p>
            <a:r>
              <a:rPr lang="az-Cyrl-AZ" sz="2800" dirty="0"/>
              <a:t>Івана 7</a:t>
            </a:r>
            <a:r>
              <a:rPr lang="nl-NL" sz="2800" dirty="0"/>
              <a:t>:37-38</a:t>
            </a:r>
          </a:p>
        </p:txBody>
      </p:sp>
      <p:sp>
        <p:nvSpPr>
          <p:cNvPr id="6" name="Tijdelijke aanduiding voor inhoud 5">
            <a:extLst>
              <a:ext uri="{FF2B5EF4-FFF2-40B4-BE49-F238E27FC236}">
                <a16:creationId xmlns:a16="http://schemas.microsoft.com/office/drawing/2014/main" id="{5B58DB95-F122-3755-A520-9F703F3CBB4D}"/>
              </a:ext>
            </a:extLst>
          </p:cNvPr>
          <p:cNvSpPr>
            <a:spLocks noGrp="1"/>
          </p:cNvSpPr>
          <p:nvPr>
            <p:ph sz="quarter" idx="4"/>
          </p:nvPr>
        </p:nvSpPr>
        <p:spPr>
          <a:xfrm>
            <a:off x="6923087" y="1682656"/>
            <a:ext cx="5183188" cy="4606001"/>
          </a:xfrm>
        </p:spPr>
        <p:txBody>
          <a:bodyPr>
            <a:normAutofit/>
          </a:bodyPr>
          <a:lstStyle/>
          <a:p>
            <a:pPr marL="0" indent="0">
              <a:buNone/>
            </a:pPr>
            <a:r>
              <a:rPr lang="ru-RU" dirty="0"/>
              <a:t>Останнього великого дня свята Ісус стояв і закликав, кажучи: Якщо хто спраглий, нехай приходить до Мене і п’є.</a:t>
            </a:r>
          </a:p>
          <a:p>
            <a:pPr marL="0" indent="0">
              <a:buNone/>
            </a:pPr>
            <a:r>
              <a:rPr lang="ru-RU" dirty="0"/>
              <a:t>Хто вірить у Мене, як каже Писання, ріки живої води з нутра його потечуть.</a:t>
            </a:r>
            <a:endParaRPr lang="nl-NL" dirty="0"/>
          </a:p>
        </p:txBody>
      </p:sp>
      <p:pic>
        <p:nvPicPr>
          <p:cNvPr id="9" name="Afbeelding 8" descr="Afbeelding met boom, buiten, rots, natuur&#10;&#10;Automatisch gegenereerde beschrijving">
            <a:extLst>
              <a:ext uri="{FF2B5EF4-FFF2-40B4-BE49-F238E27FC236}">
                <a16:creationId xmlns:a16="http://schemas.microsoft.com/office/drawing/2014/main" id="{B3C5DB84-56E8-C0C0-01DD-848C570A60F1}"/>
              </a:ext>
            </a:extLst>
          </p:cNvPr>
          <p:cNvPicPr>
            <a:picLocks noChangeAspect="1"/>
          </p:cNvPicPr>
          <p:nvPr/>
        </p:nvPicPr>
        <p:blipFill rotWithShape="1">
          <a:blip r:embed="rId2">
            <a:extLst>
              <a:ext uri="{28A0092B-C50C-407E-A947-70E740481C1C}">
                <a14:useLocalDpi xmlns:a14="http://schemas.microsoft.com/office/drawing/2010/main" val="0"/>
              </a:ext>
            </a:extLst>
          </a:blip>
          <a:srcRect l="4891" r="80534"/>
          <a:stretch/>
        </p:blipFill>
        <p:spPr>
          <a:xfrm>
            <a:off x="0" y="0"/>
            <a:ext cx="1504950" cy="6858000"/>
          </a:xfrm>
          <a:prstGeom prst="rect">
            <a:avLst/>
          </a:prstGeom>
        </p:spPr>
      </p:pic>
    </p:spTree>
    <p:extLst>
      <p:ext uri="{BB962C8B-B14F-4D97-AF65-F5344CB8AC3E}">
        <p14:creationId xmlns:p14="http://schemas.microsoft.com/office/powerpoint/2010/main" val="2924621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Afbeelding 8" descr="Afbeelding met boom, buiten, rots, natuur&#10;&#10;Automatisch gegenereerde beschrijving">
            <a:extLst>
              <a:ext uri="{FF2B5EF4-FFF2-40B4-BE49-F238E27FC236}">
                <a16:creationId xmlns:a16="http://schemas.microsoft.com/office/drawing/2014/main" id="{B3C5DB84-56E8-C0C0-01DD-848C570A60F1}"/>
              </a:ext>
            </a:extLst>
          </p:cNvPr>
          <p:cNvPicPr>
            <a:picLocks noChangeAspect="1"/>
          </p:cNvPicPr>
          <p:nvPr/>
        </p:nvPicPr>
        <p:blipFill rotWithShape="1">
          <a:blip r:embed="rId2">
            <a:extLst>
              <a:ext uri="{28A0092B-C50C-407E-A947-70E740481C1C}">
                <a14:useLocalDpi xmlns:a14="http://schemas.microsoft.com/office/drawing/2010/main" val="0"/>
              </a:ext>
            </a:extLst>
          </a:blip>
          <a:srcRect l="4891" r="80534"/>
          <a:stretch/>
        </p:blipFill>
        <p:spPr>
          <a:xfrm>
            <a:off x="0" y="0"/>
            <a:ext cx="1504950" cy="6858000"/>
          </a:xfrm>
          <a:prstGeom prst="rect">
            <a:avLst/>
          </a:prstGeom>
        </p:spPr>
      </p:pic>
      <p:pic>
        <p:nvPicPr>
          <p:cNvPr id="18" name="Afbeelding 17" descr="Afbeelding met plant, dessert&#10;&#10;Automatisch gegenereerde beschrijving">
            <a:extLst>
              <a:ext uri="{FF2B5EF4-FFF2-40B4-BE49-F238E27FC236}">
                <a16:creationId xmlns:a16="http://schemas.microsoft.com/office/drawing/2014/main" id="{6B257B14-DE2A-4C7B-AED1-7C8183AFAB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6567" y="0"/>
            <a:ext cx="6167373" cy="6858000"/>
          </a:xfrm>
          <a:prstGeom prst="rect">
            <a:avLst/>
          </a:prstGeom>
        </p:spPr>
      </p:pic>
    </p:spTree>
    <p:extLst>
      <p:ext uri="{BB962C8B-B14F-4D97-AF65-F5344CB8AC3E}">
        <p14:creationId xmlns:p14="http://schemas.microsoft.com/office/powerpoint/2010/main" val="6956013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C3C67F2B-C4B1-D5E2-AB82-2C1789538C56}"/>
              </a:ext>
            </a:extLst>
          </p:cNvPr>
          <p:cNvSpPr>
            <a:spLocks noGrp="1"/>
          </p:cNvSpPr>
          <p:nvPr>
            <p:ph type="body" idx="1"/>
          </p:nvPr>
        </p:nvSpPr>
        <p:spPr>
          <a:xfrm>
            <a:off x="1590675" y="1617869"/>
            <a:ext cx="5157787" cy="823912"/>
          </a:xfrm>
        </p:spPr>
        <p:txBody>
          <a:bodyPr>
            <a:normAutofit/>
          </a:bodyPr>
          <a:lstStyle/>
          <a:p>
            <a:r>
              <a:rPr lang="nl-NL" sz="2800" dirty="0"/>
              <a:t>Jesaja 55:1</a:t>
            </a:r>
          </a:p>
        </p:txBody>
      </p:sp>
      <p:sp>
        <p:nvSpPr>
          <p:cNvPr id="4" name="Tijdelijke aanduiding voor inhoud 3">
            <a:extLst>
              <a:ext uri="{FF2B5EF4-FFF2-40B4-BE49-F238E27FC236}">
                <a16:creationId xmlns:a16="http://schemas.microsoft.com/office/drawing/2014/main" id="{A9259135-DBA8-6E2F-514B-E246D8B3A8D8}"/>
              </a:ext>
            </a:extLst>
          </p:cNvPr>
          <p:cNvSpPr>
            <a:spLocks noGrp="1"/>
          </p:cNvSpPr>
          <p:nvPr>
            <p:ph sz="half" idx="2"/>
          </p:nvPr>
        </p:nvSpPr>
        <p:spPr>
          <a:xfrm>
            <a:off x="1590675" y="2441781"/>
            <a:ext cx="5157787" cy="3079125"/>
          </a:xfrm>
        </p:spPr>
        <p:txBody>
          <a:bodyPr>
            <a:normAutofit/>
          </a:bodyPr>
          <a:lstStyle/>
          <a:p>
            <a:pPr marL="0" indent="0">
              <a:buNone/>
            </a:pPr>
            <a:r>
              <a:rPr lang="nl-NL" dirty="0"/>
              <a:t>Hierheen! Hier is water, voor ieder die dorst heeft. Kom, ook al heb je geen geld.</a:t>
            </a:r>
          </a:p>
        </p:txBody>
      </p:sp>
      <p:sp>
        <p:nvSpPr>
          <p:cNvPr id="5" name="Tijdelijke aanduiding voor tekst 4">
            <a:extLst>
              <a:ext uri="{FF2B5EF4-FFF2-40B4-BE49-F238E27FC236}">
                <a16:creationId xmlns:a16="http://schemas.microsoft.com/office/drawing/2014/main" id="{7C726F03-2272-D60D-92D6-FF6157053C5B}"/>
              </a:ext>
            </a:extLst>
          </p:cNvPr>
          <p:cNvSpPr>
            <a:spLocks noGrp="1"/>
          </p:cNvSpPr>
          <p:nvPr>
            <p:ph type="body" sz="quarter" idx="3"/>
          </p:nvPr>
        </p:nvSpPr>
        <p:spPr>
          <a:xfrm>
            <a:off x="6923087" y="1617869"/>
            <a:ext cx="5183188" cy="823912"/>
          </a:xfrm>
        </p:spPr>
        <p:txBody>
          <a:bodyPr>
            <a:normAutofit/>
          </a:bodyPr>
          <a:lstStyle/>
          <a:p>
            <a:r>
              <a:rPr lang="az-Cyrl-AZ" sz="2800" dirty="0"/>
              <a:t>Ісаї </a:t>
            </a:r>
            <a:r>
              <a:rPr lang="nl-NL" sz="2800" dirty="0"/>
              <a:t>55:1</a:t>
            </a:r>
          </a:p>
        </p:txBody>
      </p:sp>
      <p:sp>
        <p:nvSpPr>
          <p:cNvPr id="6" name="Tijdelijke aanduiding voor inhoud 5">
            <a:extLst>
              <a:ext uri="{FF2B5EF4-FFF2-40B4-BE49-F238E27FC236}">
                <a16:creationId xmlns:a16="http://schemas.microsoft.com/office/drawing/2014/main" id="{5B58DB95-F122-3755-A520-9F703F3CBB4D}"/>
              </a:ext>
            </a:extLst>
          </p:cNvPr>
          <p:cNvSpPr>
            <a:spLocks noGrp="1"/>
          </p:cNvSpPr>
          <p:nvPr>
            <p:ph sz="quarter" idx="4"/>
          </p:nvPr>
        </p:nvSpPr>
        <p:spPr>
          <a:xfrm>
            <a:off x="6923087" y="2441781"/>
            <a:ext cx="5183188" cy="3079125"/>
          </a:xfrm>
        </p:spPr>
        <p:txBody>
          <a:bodyPr>
            <a:normAutofit/>
          </a:bodyPr>
          <a:lstStyle/>
          <a:p>
            <a:pPr marL="0" indent="0">
              <a:buNone/>
            </a:pPr>
            <a:r>
              <a:rPr lang="ru-RU" dirty="0"/>
              <a:t>Спраглі, ідіть до води, і ви, хто не має срібла, пішовши, купуйте і пийте без срібла і оплати за вино і жир. </a:t>
            </a:r>
            <a:endParaRPr lang="nl-NL" dirty="0"/>
          </a:p>
        </p:txBody>
      </p:sp>
      <p:pic>
        <p:nvPicPr>
          <p:cNvPr id="9" name="Afbeelding 8" descr="Afbeelding met boom, buiten, rots, natuur&#10;&#10;Automatisch gegenereerde beschrijving">
            <a:extLst>
              <a:ext uri="{FF2B5EF4-FFF2-40B4-BE49-F238E27FC236}">
                <a16:creationId xmlns:a16="http://schemas.microsoft.com/office/drawing/2014/main" id="{B3C5DB84-56E8-C0C0-01DD-848C570A60F1}"/>
              </a:ext>
            </a:extLst>
          </p:cNvPr>
          <p:cNvPicPr>
            <a:picLocks noChangeAspect="1"/>
          </p:cNvPicPr>
          <p:nvPr/>
        </p:nvPicPr>
        <p:blipFill rotWithShape="1">
          <a:blip r:embed="rId2">
            <a:extLst>
              <a:ext uri="{28A0092B-C50C-407E-A947-70E740481C1C}">
                <a14:useLocalDpi xmlns:a14="http://schemas.microsoft.com/office/drawing/2010/main" val="0"/>
              </a:ext>
            </a:extLst>
          </a:blip>
          <a:srcRect l="4891" r="80534"/>
          <a:stretch/>
        </p:blipFill>
        <p:spPr>
          <a:xfrm>
            <a:off x="0" y="0"/>
            <a:ext cx="1504950" cy="6858000"/>
          </a:xfrm>
          <a:prstGeom prst="rect">
            <a:avLst/>
          </a:prstGeom>
        </p:spPr>
      </p:pic>
    </p:spTree>
    <p:extLst>
      <p:ext uri="{BB962C8B-B14F-4D97-AF65-F5344CB8AC3E}">
        <p14:creationId xmlns:p14="http://schemas.microsoft.com/office/powerpoint/2010/main" val="9154091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Tijdelijke aanduiding voor inhoud 9" descr="Afbeelding met boom, buiten, rots, natuur&#10;&#10;Automatisch gegenereerde beschrijving">
            <a:extLst>
              <a:ext uri="{FF2B5EF4-FFF2-40B4-BE49-F238E27FC236}">
                <a16:creationId xmlns:a16="http://schemas.microsoft.com/office/drawing/2014/main" id="{E5CBFC0D-67CA-A9A4-0D11-05C90A4E76D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568" b="13861"/>
          <a:stretch/>
        </p:blipFill>
        <p:spPr>
          <a:xfrm>
            <a:off x="20" y="1282"/>
            <a:ext cx="12191980" cy="6856718"/>
          </a:xfrm>
          <a:prstGeom prst="rect">
            <a:avLst/>
          </a:prstGeom>
        </p:spPr>
      </p:pic>
    </p:spTree>
    <p:extLst>
      <p:ext uri="{BB962C8B-B14F-4D97-AF65-F5344CB8AC3E}">
        <p14:creationId xmlns:p14="http://schemas.microsoft.com/office/powerpoint/2010/main" val="913226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C3C67F2B-C4B1-D5E2-AB82-2C1789538C56}"/>
              </a:ext>
            </a:extLst>
          </p:cNvPr>
          <p:cNvSpPr>
            <a:spLocks noGrp="1"/>
          </p:cNvSpPr>
          <p:nvPr>
            <p:ph type="body" idx="1"/>
          </p:nvPr>
        </p:nvSpPr>
        <p:spPr>
          <a:xfrm>
            <a:off x="1601788" y="1223963"/>
            <a:ext cx="5157787" cy="823912"/>
          </a:xfrm>
        </p:spPr>
        <p:txBody>
          <a:bodyPr>
            <a:normAutofit/>
          </a:bodyPr>
          <a:lstStyle/>
          <a:p>
            <a:r>
              <a:rPr lang="nl-NL" sz="2800" dirty="0"/>
              <a:t>Jesaja 58:11</a:t>
            </a:r>
          </a:p>
        </p:txBody>
      </p:sp>
      <p:sp>
        <p:nvSpPr>
          <p:cNvPr id="4" name="Tijdelijke aanduiding voor inhoud 3">
            <a:extLst>
              <a:ext uri="{FF2B5EF4-FFF2-40B4-BE49-F238E27FC236}">
                <a16:creationId xmlns:a16="http://schemas.microsoft.com/office/drawing/2014/main" id="{A9259135-DBA8-6E2F-514B-E246D8B3A8D8}"/>
              </a:ext>
            </a:extLst>
          </p:cNvPr>
          <p:cNvSpPr>
            <a:spLocks noGrp="1"/>
          </p:cNvSpPr>
          <p:nvPr>
            <p:ph sz="half" idx="2"/>
          </p:nvPr>
        </p:nvSpPr>
        <p:spPr>
          <a:xfrm>
            <a:off x="1601788" y="2047875"/>
            <a:ext cx="5157787" cy="3684588"/>
          </a:xfrm>
        </p:spPr>
        <p:txBody>
          <a:bodyPr/>
          <a:lstStyle/>
          <a:p>
            <a:pPr marL="0" indent="0">
              <a:buNone/>
            </a:pPr>
            <a:r>
              <a:rPr lang="nl-NL" dirty="0"/>
              <a:t>Ik zal jullie leiden. Als je dorst hebt, zal ik je te drinken geven. Ik zal jullie sterk en krachtig maken. Jullie zullen lijken op een tuin waar altijd water doorheen stroomt. Jullie zullen lijken op een bron waar altijd water uit komt.</a:t>
            </a:r>
          </a:p>
        </p:txBody>
      </p:sp>
      <p:sp>
        <p:nvSpPr>
          <p:cNvPr id="5" name="Tijdelijke aanduiding voor tekst 4">
            <a:extLst>
              <a:ext uri="{FF2B5EF4-FFF2-40B4-BE49-F238E27FC236}">
                <a16:creationId xmlns:a16="http://schemas.microsoft.com/office/drawing/2014/main" id="{7C726F03-2272-D60D-92D6-FF6157053C5B}"/>
              </a:ext>
            </a:extLst>
          </p:cNvPr>
          <p:cNvSpPr>
            <a:spLocks noGrp="1"/>
          </p:cNvSpPr>
          <p:nvPr>
            <p:ph type="body" sz="quarter" idx="3"/>
          </p:nvPr>
        </p:nvSpPr>
        <p:spPr>
          <a:xfrm>
            <a:off x="6934200" y="1223963"/>
            <a:ext cx="5183188" cy="823912"/>
          </a:xfrm>
        </p:spPr>
        <p:txBody>
          <a:bodyPr>
            <a:normAutofit/>
          </a:bodyPr>
          <a:lstStyle/>
          <a:p>
            <a:r>
              <a:rPr lang="az-Cyrl-AZ" sz="2800" dirty="0"/>
              <a:t>Ісаї </a:t>
            </a:r>
            <a:r>
              <a:rPr lang="nl-NL" sz="2800" dirty="0"/>
              <a:t>58:11</a:t>
            </a:r>
          </a:p>
        </p:txBody>
      </p:sp>
      <p:sp>
        <p:nvSpPr>
          <p:cNvPr id="6" name="Tijdelijke aanduiding voor inhoud 5">
            <a:extLst>
              <a:ext uri="{FF2B5EF4-FFF2-40B4-BE49-F238E27FC236}">
                <a16:creationId xmlns:a16="http://schemas.microsoft.com/office/drawing/2014/main" id="{5B58DB95-F122-3755-A520-9F703F3CBB4D}"/>
              </a:ext>
            </a:extLst>
          </p:cNvPr>
          <p:cNvSpPr>
            <a:spLocks noGrp="1"/>
          </p:cNvSpPr>
          <p:nvPr>
            <p:ph sz="quarter" idx="4"/>
          </p:nvPr>
        </p:nvSpPr>
        <p:spPr>
          <a:xfrm>
            <a:off x="6934200" y="2047875"/>
            <a:ext cx="5183188" cy="3684588"/>
          </a:xfrm>
        </p:spPr>
        <p:txBody>
          <a:bodyPr/>
          <a:lstStyle/>
          <a:p>
            <a:pPr marL="0" indent="0">
              <a:buNone/>
            </a:pPr>
            <a:r>
              <a:rPr lang="az-Cyrl-AZ" dirty="0"/>
              <a:t>І твій Бог буде завжди з тобою.</a:t>
            </a:r>
            <a:br>
              <a:rPr lang="nl-NL" dirty="0"/>
            </a:br>
            <a:r>
              <a:rPr lang="az-Cyrl-AZ" dirty="0"/>
              <a:t>І наситишся так, як бажає твоя душа, і твої кості погрубішають, і будеш, як напоєний сад, і як джерело, в якому не забракло води.</a:t>
            </a:r>
            <a:endParaRPr lang="nl-NL" dirty="0"/>
          </a:p>
        </p:txBody>
      </p:sp>
      <p:pic>
        <p:nvPicPr>
          <p:cNvPr id="9" name="Afbeelding 8" descr="Afbeelding met boom, buiten, rots, natuur&#10;&#10;Automatisch gegenereerde beschrijving">
            <a:extLst>
              <a:ext uri="{FF2B5EF4-FFF2-40B4-BE49-F238E27FC236}">
                <a16:creationId xmlns:a16="http://schemas.microsoft.com/office/drawing/2014/main" id="{B3C5DB84-56E8-C0C0-01DD-848C570A60F1}"/>
              </a:ext>
            </a:extLst>
          </p:cNvPr>
          <p:cNvPicPr>
            <a:picLocks noChangeAspect="1"/>
          </p:cNvPicPr>
          <p:nvPr/>
        </p:nvPicPr>
        <p:blipFill rotWithShape="1">
          <a:blip r:embed="rId2">
            <a:extLst>
              <a:ext uri="{28A0092B-C50C-407E-A947-70E740481C1C}">
                <a14:useLocalDpi xmlns:a14="http://schemas.microsoft.com/office/drawing/2010/main" val="0"/>
              </a:ext>
            </a:extLst>
          </a:blip>
          <a:srcRect l="4891" r="80534"/>
          <a:stretch/>
        </p:blipFill>
        <p:spPr>
          <a:xfrm>
            <a:off x="0" y="0"/>
            <a:ext cx="1504950" cy="6858000"/>
          </a:xfrm>
          <a:prstGeom prst="rect">
            <a:avLst/>
          </a:prstGeom>
        </p:spPr>
      </p:pic>
    </p:spTree>
    <p:extLst>
      <p:ext uri="{BB962C8B-B14F-4D97-AF65-F5344CB8AC3E}">
        <p14:creationId xmlns:p14="http://schemas.microsoft.com/office/powerpoint/2010/main" val="41032536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C3C67F2B-C4B1-D5E2-AB82-2C1789538C56}"/>
              </a:ext>
            </a:extLst>
          </p:cNvPr>
          <p:cNvSpPr>
            <a:spLocks noGrp="1"/>
          </p:cNvSpPr>
          <p:nvPr>
            <p:ph type="body" idx="1"/>
          </p:nvPr>
        </p:nvSpPr>
        <p:spPr>
          <a:xfrm>
            <a:off x="1573213" y="0"/>
            <a:ext cx="5157787" cy="823912"/>
          </a:xfrm>
        </p:spPr>
        <p:txBody>
          <a:bodyPr>
            <a:normAutofit/>
          </a:bodyPr>
          <a:lstStyle/>
          <a:p>
            <a:r>
              <a:rPr lang="nl-NL" sz="2800" dirty="0"/>
              <a:t>Jesaja 58:11</a:t>
            </a:r>
          </a:p>
        </p:txBody>
      </p:sp>
      <p:sp>
        <p:nvSpPr>
          <p:cNvPr id="4" name="Tijdelijke aanduiding voor inhoud 3">
            <a:extLst>
              <a:ext uri="{FF2B5EF4-FFF2-40B4-BE49-F238E27FC236}">
                <a16:creationId xmlns:a16="http://schemas.microsoft.com/office/drawing/2014/main" id="{A9259135-DBA8-6E2F-514B-E246D8B3A8D8}"/>
              </a:ext>
            </a:extLst>
          </p:cNvPr>
          <p:cNvSpPr>
            <a:spLocks noGrp="1"/>
          </p:cNvSpPr>
          <p:nvPr>
            <p:ph sz="half" idx="2"/>
          </p:nvPr>
        </p:nvSpPr>
        <p:spPr>
          <a:xfrm>
            <a:off x="1573213" y="823912"/>
            <a:ext cx="5157787" cy="5813700"/>
          </a:xfrm>
        </p:spPr>
        <p:txBody>
          <a:bodyPr>
            <a:normAutofit fontScale="85000" lnSpcReduction="20000"/>
          </a:bodyPr>
          <a:lstStyle/>
          <a:p>
            <a:pPr marL="0" indent="0">
              <a:buNone/>
            </a:pPr>
            <a:r>
              <a:rPr lang="nl-NL" b="1" dirty="0"/>
              <a:t>BGT</a:t>
            </a:r>
            <a:br>
              <a:rPr lang="nl-NL" dirty="0"/>
            </a:br>
            <a:r>
              <a:rPr lang="nl-NL" dirty="0"/>
              <a:t>Ik zal jullie leiden. Als je dorst hebt, zal ik je te drinken geven. Ik zal jullie sterk en krachtig maken. Jullie zullen lijken op een tuin waar altijd water doorheen stroomt. Jullie zullen lijken op een bron waar altijd water uit komt.</a:t>
            </a:r>
          </a:p>
          <a:p>
            <a:pPr marL="0" indent="0">
              <a:buNone/>
            </a:pPr>
            <a:r>
              <a:rPr lang="nl-NL" b="1" dirty="0"/>
              <a:t>NBV21</a:t>
            </a:r>
            <a:br>
              <a:rPr lang="nl-NL" dirty="0"/>
            </a:br>
            <a:r>
              <a:rPr lang="nl-NL" dirty="0"/>
              <a:t>De HEER zal je voortdurend leiden, Hij zal je verkwikken in dorre streken, Hij maakt je botten sterk en krachtig. Je zult zijn als een goed bevloeide tuin, als een bron waarvan het water nooit opdroogt.</a:t>
            </a:r>
          </a:p>
          <a:p>
            <a:pPr marL="0" indent="0">
              <a:buNone/>
            </a:pPr>
            <a:r>
              <a:rPr lang="nl-NL" b="1" dirty="0"/>
              <a:t>WV</a:t>
            </a:r>
            <a:br>
              <a:rPr lang="nl-NL" dirty="0"/>
            </a:br>
            <a:r>
              <a:rPr lang="nl-NL" dirty="0"/>
              <a:t>Dan zal de HEER u steeds blijven leiden, in verschroeide oorden uw honger stillen. Hij zal uw krachten sterken en u zult als een rijk besproeide tuin zijn, als een bron die nooit teleurstelt als men om water komt.</a:t>
            </a:r>
          </a:p>
        </p:txBody>
      </p:sp>
      <p:sp>
        <p:nvSpPr>
          <p:cNvPr id="5" name="Tijdelijke aanduiding voor tekst 4">
            <a:extLst>
              <a:ext uri="{FF2B5EF4-FFF2-40B4-BE49-F238E27FC236}">
                <a16:creationId xmlns:a16="http://schemas.microsoft.com/office/drawing/2014/main" id="{7C726F03-2272-D60D-92D6-FF6157053C5B}"/>
              </a:ext>
            </a:extLst>
          </p:cNvPr>
          <p:cNvSpPr>
            <a:spLocks noGrp="1"/>
          </p:cNvSpPr>
          <p:nvPr>
            <p:ph type="body" sz="quarter" idx="3"/>
          </p:nvPr>
        </p:nvSpPr>
        <p:spPr>
          <a:xfrm>
            <a:off x="6905625" y="0"/>
            <a:ext cx="5183188" cy="823912"/>
          </a:xfrm>
        </p:spPr>
        <p:txBody>
          <a:bodyPr>
            <a:normAutofit/>
          </a:bodyPr>
          <a:lstStyle/>
          <a:p>
            <a:r>
              <a:rPr lang="az-Cyrl-AZ" sz="2800" dirty="0"/>
              <a:t>Ісаї </a:t>
            </a:r>
            <a:r>
              <a:rPr lang="nl-NL" sz="2800" dirty="0"/>
              <a:t>58:11</a:t>
            </a:r>
          </a:p>
        </p:txBody>
      </p:sp>
      <p:sp>
        <p:nvSpPr>
          <p:cNvPr id="6" name="Tijdelijke aanduiding voor inhoud 5">
            <a:extLst>
              <a:ext uri="{FF2B5EF4-FFF2-40B4-BE49-F238E27FC236}">
                <a16:creationId xmlns:a16="http://schemas.microsoft.com/office/drawing/2014/main" id="{5B58DB95-F122-3755-A520-9F703F3CBB4D}"/>
              </a:ext>
            </a:extLst>
          </p:cNvPr>
          <p:cNvSpPr>
            <a:spLocks noGrp="1"/>
          </p:cNvSpPr>
          <p:nvPr>
            <p:ph sz="quarter" idx="4"/>
          </p:nvPr>
        </p:nvSpPr>
        <p:spPr>
          <a:xfrm>
            <a:off x="6905625" y="823912"/>
            <a:ext cx="5183188" cy="5813700"/>
          </a:xfrm>
        </p:spPr>
        <p:txBody>
          <a:bodyPr>
            <a:normAutofit fontScale="85000" lnSpcReduction="20000"/>
          </a:bodyPr>
          <a:lstStyle/>
          <a:p>
            <a:pPr marL="0" indent="0">
              <a:buNone/>
            </a:pPr>
            <a:r>
              <a:rPr lang="nl-NL" b="1" dirty="0"/>
              <a:t>YTT</a:t>
            </a:r>
            <a:br>
              <a:rPr lang="nl-NL" dirty="0"/>
            </a:br>
            <a:r>
              <a:rPr lang="az-Cyrl-AZ" dirty="0"/>
              <a:t>І твій Бог буде завжди з тобою.</a:t>
            </a:r>
            <a:br>
              <a:rPr lang="nl-NL" dirty="0"/>
            </a:br>
            <a:r>
              <a:rPr lang="az-Cyrl-AZ" dirty="0"/>
              <a:t>І наситишся так, як бажає твоя душа, і твої кості погрубішають, і будеш, як напоєний сад, і як джерело, в якому не забракло води.</a:t>
            </a:r>
            <a:endParaRPr lang="nl-NL" dirty="0"/>
          </a:p>
          <a:p>
            <a:pPr marL="0" indent="0">
              <a:buNone/>
            </a:pPr>
            <a:br>
              <a:rPr lang="nl-NL" dirty="0"/>
            </a:br>
            <a:r>
              <a:rPr lang="nl-NL" b="1" dirty="0"/>
              <a:t>UBIO</a:t>
            </a:r>
            <a:br>
              <a:rPr lang="nl-NL" b="1" dirty="0"/>
            </a:br>
            <a:r>
              <a:rPr lang="ru-RU" dirty="0"/>
              <a:t>і буде Господь тебе завжди провадити, і душу твою нагодує в посуху, кості твої позміцняє, і ти станеш, немов той напоєний сад, і мов джерело те, що води його не всихають!</a:t>
            </a:r>
            <a:endParaRPr lang="nl-NL" dirty="0"/>
          </a:p>
        </p:txBody>
      </p:sp>
      <p:pic>
        <p:nvPicPr>
          <p:cNvPr id="9" name="Afbeelding 8" descr="Afbeelding met boom, buiten, rots, natuur&#10;&#10;Automatisch gegenereerde beschrijving">
            <a:extLst>
              <a:ext uri="{FF2B5EF4-FFF2-40B4-BE49-F238E27FC236}">
                <a16:creationId xmlns:a16="http://schemas.microsoft.com/office/drawing/2014/main" id="{B3C5DB84-56E8-C0C0-01DD-848C570A60F1}"/>
              </a:ext>
            </a:extLst>
          </p:cNvPr>
          <p:cNvPicPr>
            <a:picLocks noChangeAspect="1"/>
          </p:cNvPicPr>
          <p:nvPr/>
        </p:nvPicPr>
        <p:blipFill rotWithShape="1">
          <a:blip r:embed="rId2">
            <a:extLst>
              <a:ext uri="{28A0092B-C50C-407E-A947-70E740481C1C}">
                <a14:useLocalDpi xmlns:a14="http://schemas.microsoft.com/office/drawing/2010/main" val="0"/>
              </a:ext>
            </a:extLst>
          </a:blip>
          <a:srcRect l="4891" r="80534"/>
          <a:stretch/>
        </p:blipFill>
        <p:spPr>
          <a:xfrm>
            <a:off x="0" y="0"/>
            <a:ext cx="1504950" cy="6858000"/>
          </a:xfrm>
          <a:prstGeom prst="rect">
            <a:avLst/>
          </a:prstGeom>
        </p:spPr>
      </p:pic>
    </p:spTree>
    <p:extLst>
      <p:ext uri="{BB962C8B-B14F-4D97-AF65-F5344CB8AC3E}">
        <p14:creationId xmlns:p14="http://schemas.microsoft.com/office/powerpoint/2010/main" val="33667661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2000"/>
          </a:stretch>
        </a:blipFill>
        <a:effectLst/>
      </p:bgPr>
    </p:bg>
    <p:spTree>
      <p:nvGrpSpPr>
        <p:cNvPr id="1" name=""/>
        <p:cNvGrpSpPr/>
        <p:nvPr/>
      </p:nvGrpSpPr>
      <p:grpSpPr>
        <a:xfrm>
          <a:off x="0" y="0"/>
          <a:ext cx="0" cy="0"/>
          <a:chOff x="0" y="0"/>
          <a:chExt cx="0" cy="0"/>
        </a:xfrm>
      </p:grpSpPr>
      <p:sp>
        <p:nvSpPr>
          <p:cNvPr id="4" name="Ovaal 3">
            <a:extLst>
              <a:ext uri="{FF2B5EF4-FFF2-40B4-BE49-F238E27FC236}">
                <a16:creationId xmlns:a16="http://schemas.microsoft.com/office/drawing/2014/main" id="{4BB2BBE8-0F55-95E7-2DD1-123CF39C8298}"/>
              </a:ext>
            </a:extLst>
          </p:cNvPr>
          <p:cNvSpPr>
            <a:spLocks noChangeAspect="1"/>
          </p:cNvSpPr>
          <p:nvPr/>
        </p:nvSpPr>
        <p:spPr>
          <a:xfrm>
            <a:off x="4070410" y="1403410"/>
            <a:ext cx="4051180" cy="4051180"/>
          </a:xfrm>
          <a:prstGeom prst="ellipse">
            <a:avLst/>
          </a:prstGeom>
          <a:solidFill>
            <a:schemeClr val="accent3">
              <a:lumMod val="40000"/>
              <a:lumOff val="6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E20B42F5-B6BB-34E3-9A02-D57A4C3A88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2028452"/>
            <a:ext cx="3243652" cy="3177342"/>
          </a:xfrm>
          <a:prstGeom prst="rect">
            <a:avLst/>
          </a:prstGeom>
        </p:spPr>
      </p:pic>
    </p:spTree>
    <p:extLst>
      <p:ext uri="{BB962C8B-B14F-4D97-AF65-F5344CB8AC3E}">
        <p14:creationId xmlns:p14="http://schemas.microsoft.com/office/powerpoint/2010/main" val="7270317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86C7BD8B-3CA4-212C-1455-EE51CDC606F1}"/>
              </a:ext>
            </a:extLst>
          </p:cNvPr>
          <p:cNvSpPr>
            <a:spLocks noGrp="1"/>
          </p:cNvSpPr>
          <p:nvPr>
            <p:ph type="title"/>
          </p:nvPr>
        </p:nvSpPr>
        <p:spPr>
          <a:xfrm>
            <a:off x="1676400" y="1737447"/>
            <a:ext cx="10515600" cy="2852737"/>
          </a:xfrm>
        </p:spPr>
        <p:txBody>
          <a:bodyPr/>
          <a:lstStyle/>
          <a:p>
            <a:pPr algn="ctr"/>
            <a:r>
              <a:rPr lang="nl-NL" dirty="0"/>
              <a:t>1</a:t>
            </a:r>
            <a:r>
              <a:rPr lang="nl-NL" baseline="30000" dirty="0"/>
              <a:t>e</a:t>
            </a:r>
            <a:r>
              <a:rPr lang="nl-NL" dirty="0"/>
              <a:t> 		: </a:t>
            </a:r>
            <a:r>
              <a:rPr lang="nl-NL" dirty="0" err="1"/>
              <a:t>hartsgesteldheid</a:t>
            </a:r>
            <a:endParaRPr lang="nl-NL" dirty="0"/>
          </a:p>
        </p:txBody>
      </p:sp>
      <p:sp>
        <p:nvSpPr>
          <p:cNvPr id="11" name="Tijdelijke aanduiding voor tekst 10">
            <a:extLst>
              <a:ext uri="{FF2B5EF4-FFF2-40B4-BE49-F238E27FC236}">
                <a16:creationId xmlns:a16="http://schemas.microsoft.com/office/drawing/2014/main" id="{E3D5E396-C305-ABC6-D52D-01EA43B97B8F}"/>
              </a:ext>
            </a:extLst>
          </p:cNvPr>
          <p:cNvSpPr>
            <a:spLocks noGrp="1"/>
          </p:cNvSpPr>
          <p:nvPr>
            <p:ph type="body" idx="1"/>
          </p:nvPr>
        </p:nvSpPr>
        <p:spPr>
          <a:xfrm>
            <a:off x="1676400" y="4617172"/>
            <a:ext cx="10515600" cy="1500187"/>
          </a:xfrm>
        </p:spPr>
        <p:txBody>
          <a:bodyPr/>
          <a:lstStyle/>
          <a:p>
            <a:endParaRPr lang="nl-NL" dirty="0"/>
          </a:p>
        </p:txBody>
      </p:sp>
      <p:pic>
        <p:nvPicPr>
          <p:cNvPr id="7" name="Afbeelding 6" descr="Afbeelding met boom, buiten, rots, natuur&#10;&#10;Automatisch gegenereerde beschrijving">
            <a:extLst>
              <a:ext uri="{FF2B5EF4-FFF2-40B4-BE49-F238E27FC236}">
                <a16:creationId xmlns:a16="http://schemas.microsoft.com/office/drawing/2014/main" id="{B9CDB930-8E67-0444-8DB6-A1104D8CA13D}"/>
              </a:ext>
            </a:extLst>
          </p:cNvPr>
          <p:cNvPicPr>
            <a:picLocks noChangeAspect="1"/>
          </p:cNvPicPr>
          <p:nvPr/>
        </p:nvPicPr>
        <p:blipFill rotWithShape="1">
          <a:blip r:embed="rId2">
            <a:extLst>
              <a:ext uri="{28A0092B-C50C-407E-A947-70E740481C1C}">
                <a14:useLocalDpi xmlns:a14="http://schemas.microsoft.com/office/drawing/2010/main" val="0"/>
              </a:ext>
            </a:extLst>
          </a:blip>
          <a:srcRect l="4891" r="80534"/>
          <a:stretch/>
        </p:blipFill>
        <p:spPr>
          <a:xfrm>
            <a:off x="0" y="0"/>
            <a:ext cx="1504950" cy="6858000"/>
          </a:xfrm>
          <a:prstGeom prst="rect">
            <a:avLst/>
          </a:prstGeom>
        </p:spPr>
      </p:pic>
      <p:pic>
        <p:nvPicPr>
          <p:cNvPr id="8" name="Afbeelding 7">
            <a:extLst>
              <a:ext uri="{FF2B5EF4-FFF2-40B4-BE49-F238E27FC236}">
                <a16:creationId xmlns:a16="http://schemas.microsoft.com/office/drawing/2014/main" id="{C7132635-B800-777E-083A-AB89FBB1F71C}"/>
              </a:ext>
            </a:extLst>
          </p:cNvPr>
          <p:cNvPicPr>
            <a:picLocks noChangeAspect="1"/>
          </p:cNvPicPr>
          <p:nvPr/>
        </p:nvPicPr>
        <p:blipFill rotWithShape="1">
          <a:blip r:embed="rId3">
            <a:extLst>
              <a:ext uri="{28A0092B-C50C-407E-A947-70E740481C1C}">
                <a14:useLocalDpi xmlns:a14="http://schemas.microsoft.com/office/drawing/2010/main" val="0"/>
              </a:ext>
            </a:extLst>
          </a:blip>
          <a:srcRect l="14675" r="10104" b="19974"/>
          <a:stretch/>
        </p:blipFill>
        <p:spPr>
          <a:xfrm rot="20681140">
            <a:off x="4048220" y="3544851"/>
            <a:ext cx="1041812" cy="1108364"/>
          </a:xfrm>
          <a:prstGeom prst="rect">
            <a:avLst/>
          </a:prstGeom>
        </p:spPr>
      </p:pic>
      <p:pic>
        <p:nvPicPr>
          <p:cNvPr id="14" name="Graphic 13" descr="Hart silhouet">
            <a:extLst>
              <a:ext uri="{FF2B5EF4-FFF2-40B4-BE49-F238E27FC236}">
                <a16:creationId xmlns:a16="http://schemas.microsoft.com/office/drawing/2014/main" id="{1E160E4A-C57D-61FE-7BE6-7B05AF53B15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79675" y="1256680"/>
            <a:ext cx="2432649" cy="2432649"/>
          </a:xfrm>
          <a:prstGeom prst="rect">
            <a:avLst/>
          </a:prstGeom>
        </p:spPr>
      </p:pic>
    </p:spTree>
    <p:extLst>
      <p:ext uri="{BB962C8B-B14F-4D97-AF65-F5344CB8AC3E}">
        <p14:creationId xmlns:p14="http://schemas.microsoft.com/office/powerpoint/2010/main" val="6864943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C3C67F2B-C4B1-D5E2-AB82-2C1789538C56}"/>
              </a:ext>
            </a:extLst>
          </p:cNvPr>
          <p:cNvSpPr>
            <a:spLocks noGrp="1"/>
          </p:cNvSpPr>
          <p:nvPr>
            <p:ph type="body" idx="1"/>
          </p:nvPr>
        </p:nvSpPr>
        <p:spPr>
          <a:xfrm>
            <a:off x="1600200" y="1707042"/>
            <a:ext cx="5157787" cy="823912"/>
          </a:xfrm>
        </p:spPr>
        <p:txBody>
          <a:bodyPr>
            <a:normAutofit/>
          </a:bodyPr>
          <a:lstStyle/>
          <a:p>
            <a:r>
              <a:rPr lang="nl-NL" sz="2800" dirty="0"/>
              <a:t>Jesaja 58:3-4</a:t>
            </a:r>
          </a:p>
        </p:txBody>
      </p:sp>
      <p:sp>
        <p:nvSpPr>
          <p:cNvPr id="4" name="Tijdelijke aanduiding voor inhoud 3">
            <a:extLst>
              <a:ext uri="{FF2B5EF4-FFF2-40B4-BE49-F238E27FC236}">
                <a16:creationId xmlns:a16="http://schemas.microsoft.com/office/drawing/2014/main" id="{A9259135-DBA8-6E2F-514B-E246D8B3A8D8}"/>
              </a:ext>
            </a:extLst>
          </p:cNvPr>
          <p:cNvSpPr>
            <a:spLocks noGrp="1"/>
          </p:cNvSpPr>
          <p:nvPr>
            <p:ph sz="half" idx="2"/>
          </p:nvPr>
        </p:nvSpPr>
        <p:spPr>
          <a:xfrm>
            <a:off x="1600200" y="2530954"/>
            <a:ext cx="5157787" cy="3684588"/>
          </a:xfrm>
        </p:spPr>
        <p:txBody>
          <a:bodyPr>
            <a:normAutofit/>
          </a:bodyPr>
          <a:lstStyle/>
          <a:p>
            <a:pPr marL="0" indent="0">
              <a:buNone/>
            </a:pPr>
            <a:r>
              <a:rPr lang="nl-NL" dirty="0"/>
              <a:t> ….Zie, op uw vastendag zoekt u uw eigen wens, en beult u al uw arbeiders af. </a:t>
            </a:r>
          </a:p>
          <a:p>
            <a:pPr marL="0" indent="0">
              <a:buNone/>
            </a:pPr>
            <a:r>
              <a:rPr lang="nl-NL" dirty="0"/>
              <a:t>Zie, u vast om te twisten en ruzie te maken en om goddeloos op de vuist te gaan. …</a:t>
            </a:r>
          </a:p>
        </p:txBody>
      </p:sp>
      <p:sp>
        <p:nvSpPr>
          <p:cNvPr id="5" name="Tijdelijke aanduiding voor tekst 4">
            <a:extLst>
              <a:ext uri="{FF2B5EF4-FFF2-40B4-BE49-F238E27FC236}">
                <a16:creationId xmlns:a16="http://schemas.microsoft.com/office/drawing/2014/main" id="{7C726F03-2272-D60D-92D6-FF6157053C5B}"/>
              </a:ext>
            </a:extLst>
          </p:cNvPr>
          <p:cNvSpPr>
            <a:spLocks noGrp="1"/>
          </p:cNvSpPr>
          <p:nvPr>
            <p:ph type="body" sz="quarter" idx="3"/>
          </p:nvPr>
        </p:nvSpPr>
        <p:spPr>
          <a:xfrm>
            <a:off x="6932612" y="1707042"/>
            <a:ext cx="5183188" cy="823912"/>
          </a:xfrm>
        </p:spPr>
        <p:txBody>
          <a:bodyPr>
            <a:normAutofit/>
          </a:bodyPr>
          <a:lstStyle/>
          <a:p>
            <a:r>
              <a:rPr lang="az-Cyrl-AZ" sz="2800" dirty="0"/>
              <a:t>Ісаї </a:t>
            </a:r>
            <a:r>
              <a:rPr lang="nl-NL" sz="2800" dirty="0"/>
              <a:t>58:3-4</a:t>
            </a:r>
          </a:p>
        </p:txBody>
      </p:sp>
      <p:sp>
        <p:nvSpPr>
          <p:cNvPr id="6" name="Tijdelijke aanduiding voor inhoud 5">
            <a:extLst>
              <a:ext uri="{FF2B5EF4-FFF2-40B4-BE49-F238E27FC236}">
                <a16:creationId xmlns:a16="http://schemas.microsoft.com/office/drawing/2014/main" id="{5B58DB95-F122-3755-A520-9F703F3CBB4D}"/>
              </a:ext>
            </a:extLst>
          </p:cNvPr>
          <p:cNvSpPr>
            <a:spLocks noGrp="1"/>
          </p:cNvSpPr>
          <p:nvPr>
            <p:ph sz="quarter" idx="4"/>
          </p:nvPr>
        </p:nvSpPr>
        <p:spPr>
          <a:xfrm>
            <a:off x="6932612" y="2530954"/>
            <a:ext cx="5183188" cy="3684588"/>
          </a:xfrm>
        </p:spPr>
        <p:txBody>
          <a:bodyPr>
            <a:normAutofit/>
          </a:bodyPr>
          <a:lstStyle/>
          <a:p>
            <a:pPr marL="0" indent="0">
              <a:buNone/>
            </a:pPr>
            <a:r>
              <a:rPr lang="nl-NL" dirty="0"/>
              <a:t> … </a:t>
            </a:r>
            <a:r>
              <a:rPr lang="ru-RU" dirty="0"/>
              <a:t>Бо в дні вашого посту ви знаходите ваші бажання і всіх, які поруч вас, ви колете! </a:t>
            </a:r>
            <a:endParaRPr lang="nl-NL" dirty="0"/>
          </a:p>
          <a:p>
            <a:pPr marL="0" indent="0">
              <a:buNone/>
            </a:pPr>
            <a:r>
              <a:rPr lang="ru-RU" dirty="0"/>
              <a:t>Якщо на суди і бійки постите і б’єте бідного кулаками, навіщо для Мене постите</a:t>
            </a:r>
            <a:r>
              <a:rPr lang="nl-NL" dirty="0"/>
              <a:t> …</a:t>
            </a:r>
          </a:p>
        </p:txBody>
      </p:sp>
      <p:pic>
        <p:nvPicPr>
          <p:cNvPr id="9" name="Afbeelding 8" descr="Afbeelding met boom, buiten, rots, natuur&#10;&#10;Automatisch gegenereerde beschrijving">
            <a:extLst>
              <a:ext uri="{FF2B5EF4-FFF2-40B4-BE49-F238E27FC236}">
                <a16:creationId xmlns:a16="http://schemas.microsoft.com/office/drawing/2014/main" id="{B3C5DB84-56E8-C0C0-01DD-848C570A60F1}"/>
              </a:ext>
            </a:extLst>
          </p:cNvPr>
          <p:cNvPicPr>
            <a:picLocks noChangeAspect="1"/>
          </p:cNvPicPr>
          <p:nvPr/>
        </p:nvPicPr>
        <p:blipFill rotWithShape="1">
          <a:blip r:embed="rId2">
            <a:extLst>
              <a:ext uri="{28A0092B-C50C-407E-A947-70E740481C1C}">
                <a14:useLocalDpi xmlns:a14="http://schemas.microsoft.com/office/drawing/2010/main" val="0"/>
              </a:ext>
            </a:extLst>
          </a:blip>
          <a:srcRect l="4891" r="80534"/>
          <a:stretch/>
        </p:blipFill>
        <p:spPr>
          <a:xfrm>
            <a:off x="0" y="0"/>
            <a:ext cx="1504950" cy="6858000"/>
          </a:xfrm>
          <a:prstGeom prst="rect">
            <a:avLst/>
          </a:prstGeom>
        </p:spPr>
      </p:pic>
    </p:spTree>
    <p:extLst>
      <p:ext uri="{BB962C8B-B14F-4D97-AF65-F5344CB8AC3E}">
        <p14:creationId xmlns:p14="http://schemas.microsoft.com/office/powerpoint/2010/main" val="15912683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C3C67F2B-C4B1-D5E2-AB82-2C1789538C56}"/>
              </a:ext>
            </a:extLst>
          </p:cNvPr>
          <p:cNvSpPr>
            <a:spLocks noGrp="1"/>
          </p:cNvSpPr>
          <p:nvPr>
            <p:ph type="body" idx="1"/>
          </p:nvPr>
        </p:nvSpPr>
        <p:spPr>
          <a:xfrm>
            <a:off x="1592263" y="453301"/>
            <a:ext cx="5157787" cy="823912"/>
          </a:xfrm>
        </p:spPr>
        <p:txBody>
          <a:bodyPr>
            <a:normAutofit/>
          </a:bodyPr>
          <a:lstStyle/>
          <a:p>
            <a:r>
              <a:rPr lang="nl-NL" sz="2800" dirty="0"/>
              <a:t>Jesaja 58:6-7</a:t>
            </a:r>
          </a:p>
        </p:txBody>
      </p:sp>
      <p:sp>
        <p:nvSpPr>
          <p:cNvPr id="4" name="Tijdelijke aanduiding voor inhoud 3">
            <a:extLst>
              <a:ext uri="{FF2B5EF4-FFF2-40B4-BE49-F238E27FC236}">
                <a16:creationId xmlns:a16="http://schemas.microsoft.com/office/drawing/2014/main" id="{A9259135-DBA8-6E2F-514B-E246D8B3A8D8}"/>
              </a:ext>
            </a:extLst>
          </p:cNvPr>
          <p:cNvSpPr>
            <a:spLocks noGrp="1"/>
          </p:cNvSpPr>
          <p:nvPr>
            <p:ph sz="half" idx="2"/>
          </p:nvPr>
        </p:nvSpPr>
        <p:spPr>
          <a:xfrm>
            <a:off x="1592263" y="1277213"/>
            <a:ext cx="5157787" cy="5123587"/>
          </a:xfrm>
        </p:spPr>
        <p:txBody>
          <a:bodyPr>
            <a:normAutofit/>
          </a:bodyPr>
          <a:lstStyle/>
          <a:p>
            <a:pPr marL="0" indent="0">
              <a:buNone/>
            </a:pPr>
            <a:r>
              <a:rPr lang="nl-NL" dirty="0"/>
              <a:t>Is dit niet het vasten dat Ik verkies: misdadige ketenen losmaken, de banden van het juk ontbinden, de verdrukten bevrijden, en ieder juk breken?</a:t>
            </a:r>
          </a:p>
          <a:p>
            <a:pPr marL="0" indent="0">
              <a:buNone/>
            </a:pPr>
            <a:r>
              <a:rPr lang="nl-NL" dirty="0"/>
              <a:t>Is het niet: je brood delen met de hongerige, onderdak bieden aan armen zonder huis, iemand kleden die naakt is, je bekommeren om je medemensen?</a:t>
            </a:r>
          </a:p>
        </p:txBody>
      </p:sp>
      <p:sp>
        <p:nvSpPr>
          <p:cNvPr id="5" name="Tijdelijke aanduiding voor tekst 4">
            <a:extLst>
              <a:ext uri="{FF2B5EF4-FFF2-40B4-BE49-F238E27FC236}">
                <a16:creationId xmlns:a16="http://schemas.microsoft.com/office/drawing/2014/main" id="{7C726F03-2272-D60D-92D6-FF6157053C5B}"/>
              </a:ext>
            </a:extLst>
          </p:cNvPr>
          <p:cNvSpPr>
            <a:spLocks noGrp="1"/>
          </p:cNvSpPr>
          <p:nvPr>
            <p:ph type="body" sz="quarter" idx="3"/>
          </p:nvPr>
        </p:nvSpPr>
        <p:spPr>
          <a:xfrm>
            <a:off x="6924675" y="453301"/>
            <a:ext cx="5183188" cy="823912"/>
          </a:xfrm>
        </p:spPr>
        <p:txBody>
          <a:bodyPr>
            <a:normAutofit/>
          </a:bodyPr>
          <a:lstStyle/>
          <a:p>
            <a:r>
              <a:rPr lang="az-Cyrl-AZ" sz="2800" dirty="0"/>
              <a:t>Ісаї </a:t>
            </a:r>
            <a:r>
              <a:rPr lang="nl-NL" sz="2800" dirty="0"/>
              <a:t>58:6-7</a:t>
            </a:r>
          </a:p>
        </p:txBody>
      </p:sp>
      <p:sp>
        <p:nvSpPr>
          <p:cNvPr id="6" name="Tijdelijke aanduiding voor inhoud 5">
            <a:extLst>
              <a:ext uri="{FF2B5EF4-FFF2-40B4-BE49-F238E27FC236}">
                <a16:creationId xmlns:a16="http://schemas.microsoft.com/office/drawing/2014/main" id="{5B58DB95-F122-3755-A520-9F703F3CBB4D}"/>
              </a:ext>
            </a:extLst>
          </p:cNvPr>
          <p:cNvSpPr>
            <a:spLocks noGrp="1"/>
          </p:cNvSpPr>
          <p:nvPr>
            <p:ph sz="quarter" idx="4"/>
          </p:nvPr>
        </p:nvSpPr>
        <p:spPr>
          <a:xfrm>
            <a:off x="6924675" y="1277213"/>
            <a:ext cx="5183188" cy="5123587"/>
          </a:xfrm>
        </p:spPr>
        <p:txBody>
          <a:bodyPr>
            <a:normAutofit/>
          </a:bodyPr>
          <a:lstStyle/>
          <a:p>
            <a:pPr marL="0" indent="0">
              <a:buNone/>
            </a:pPr>
            <a:r>
              <a:rPr lang="az-Cyrl-AZ" dirty="0"/>
              <a:t>Ні, не такий піст Я вибрав! — говорить Господь. Але звільни всякі кайдани неправедності, розв’яжи вузол насильних угод, відішли побитих на свободу і порви всяку неправедну розписку. </a:t>
            </a:r>
            <a:endParaRPr lang="nl-NL" dirty="0"/>
          </a:p>
          <a:p>
            <a:pPr marL="0" indent="0">
              <a:buNone/>
            </a:pPr>
            <a:r>
              <a:rPr lang="az-Cyrl-AZ" dirty="0"/>
              <a:t>Розділи з голодним свій хліб, а бідних, які без даху, введи у свій дім. Якщо побачиш нагого, зодягни, і не погордуй родичем з твого потомства.</a:t>
            </a:r>
            <a:endParaRPr lang="nl-NL" dirty="0"/>
          </a:p>
        </p:txBody>
      </p:sp>
      <p:pic>
        <p:nvPicPr>
          <p:cNvPr id="9" name="Afbeelding 8" descr="Afbeelding met boom, buiten, rots, natuur&#10;&#10;Automatisch gegenereerde beschrijving">
            <a:extLst>
              <a:ext uri="{FF2B5EF4-FFF2-40B4-BE49-F238E27FC236}">
                <a16:creationId xmlns:a16="http://schemas.microsoft.com/office/drawing/2014/main" id="{B3C5DB84-56E8-C0C0-01DD-848C570A60F1}"/>
              </a:ext>
            </a:extLst>
          </p:cNvPr>
          <p:cNvPicPr>
            <a:picLocks noChangeAspect="1"/>
          </p:cNvPicPr>
          <p:nvPr/>
        </p:nvPicPr>
        <p:blipFill rotWithShape="1">
          <a:blip r:embed="rId2">
            <a:extLst>
              <a:ext uri="{28A0092B-C50C-407E-A947-70E740481C1C}">
                <a14:useLocalDpi xmlns:a14="http://schemas.microsoft.com/office/drawing/2010/main" val="0"/>
              </a:ext>
            </a:extLst>
          </a:blip>
          <a:srcRect l="4891" r="80534"/>
          <a:stretch/>
        </p:blipFill>
        <p:spPr>
          <a:xfrm>
            <a:off x="0" y="0"/>
            <a:ext cx="1504950" cy="6858000"/>
          </a:xfrm>
          <a:prstGeom prst="rect">
            <a:avLst/>
          </a:prstGeom>
        </p:spPr>
      </p:pic>
    </p:spTree>
    <p:extLst>
      <p:ext uri="{BB962C8B-B14F-4D97-AF65-F5344CB8AC3E}">
        <p14:creationId xmlns:p14="http://schemas.microsoft.com/office/powerpoint/2010/main" val="21628207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C3C67F2B-C4B1-D5E2-AB82-2C1789538C56}"/>
              </a:ext>
            </a:extLst>
          </p:cNvPr>
          <p:cNvSpPr>
            <a:spLocks noGrp="1"/>
          </p:cNvSpPr>
          <p:nvPr>
            <p:ph type="body" idx="1"/>
          </p:nvPr>
        </p:nvSpPr>
        <p:spPr>
          <a:xfrm>
            <a:off x="1581150" y="1281438"/>
            <a:ext cx="5157787" cy="823912"/>
          </a:xfrm>
        </p:spPr>
        <p:txBody>
          <a:bodyPr>
            <a:normAutofit/>
          </a:bodyPr>
          <a:lstStyle/>
          <a:p>
            <a:r>
              <a:rPr lang="nl-NL" sz="2800" dirty="0"/>
              <a:t>Jesaja 58:9-10</a:t>
            </a:r>
          </a:p>
        </p:txBody>
      </p:sp>
      <p:sp>
        <p:nvSpPr>
          <p:cNvPr id="4" name="Tijdelijke aanduiding voor inhoud 3">
            <a:extLst>
              <a:ext uri="{FF2B5EF4-FFF2-40B4-BE49-F238E27FC236}">
                <a16:creationId xmlns:a16="http://schemas.microsoft.com/office/drawing/2014/main" id="{A9259135-DBA8-6E2F-514B-E246D8B3A8D8}"/>
              </a:ext>
            </a:extLst>
          </p:cNvPr>
          <p:cNvSpPr>
            <a:spLocks noGrp="1"/>
          </p:cNvSpPr>
          <p:nvPr>
            <p:ph sz="half" idx="2"/>
          </p:nvPr>
        </p:nvSpPr>
        <p:spPr>
          <a:xfrm>
            <a:off x="1581150" y="2105350"/>
            <a:ext cx="5157787" cy="3846877"/>
          </a:xfrm>
        </p:spPr>
        <p:txBody>
          <a:bodyPr>
            <a:normAutofit/>
          </a:bodyPr>
          <a:lstStyle/>
          <a:p>
            <a:pPr marL="0" indent="0">
              <a:buNone/>
            </a:pPr>
            <a:r>
              <a:rPr lang="nl-NL" dirty="0"/>
              <a:t> … Wanneer je het juk van de onderdrukking uitbant, de beschuldigende vinger en de kwaadsprekerij, wanneer je de hongerige schenkt wat je zelf nodig hebt en de verdrukte gul onthaalt, ….</a:t>
            </a:r>
          </a:p>
        </p:txBody>
      </p:sp>
      <p:sp>
        <p:nvSpPr>
          <p:cNvPr id="5" name="Tijdelijke aanduiding voor tekst 4">
            <a:extLst>
              <a:ext uri="{FF2B5EF4-FFF2-40B4-BE49-F238E27FC236}">
                <a16:creationId xmlns:a16="http://schemas.microsoft.com/office/drawing/2014/main" id="{7C726F03-2272-D60D-92D6-FF6157053C5B}"/>
              </a:ext>
            </a:extLst>
          </p:cNvPr>
          <p:cNvSpPr>
            <a:spLocks noGrp="1"/>
          </p:cNvSpPr>
          <p:nvPr>
            <p:ph type="body" sz="quarter" idx="3"/>
          </p:nvPr>
        </p:nvSpPr>
        <p:spPr>
          <a:xfrm>
            <a:off x="6913562" y="1281438"/>
            <a:ext cx="5183188" cy="823912"/>
          </a:xfrm>
        </p:spPr>
        <p:txBody>
          <a:bodyPr>
            <a:normAutofit/>
          </a:bodyPr>
          <a:lstStyle/>
          <a:p>
            <a:r>
              <a:rPr lang="az-Cyrl-AZ" sz="2800" dirty="0"/>
              <a:t>Ісаї </a:t>
            </a:r>
            <a:r>
              <a:rPr lang="nl-NL" sz="2800" dirty="0"/>
              <a:t>58:9-10</a:t>
            </a:r>
          </a:p>
        </p:txBody>
      </p:sp>
      <p:sp>
        <p:nvSpPr>
          <p:cNvPr id="6" name="Tijdelijke aanduiding voor inhoud 5">
            <a:extLst>
              <a:ext uri="{FF2B5EF4-FFF2-40B4-BE49-F238E27FC236}">
                <a16:creationId xmlns:a16="http://schemas.microsoft.com/office/drawing/2014/main" id="{5B58DB95-F122-3755-A520-9F703F3CBB4D}"/>
              </a:ext>
            </a:extLst>
          </p:cNvPr>
          <p:cNvSpPr>
            <a:spLocks noGrp="1"/>
          </p:cNvSpPr>
          <p:nvPr>
            <p:ph sz="quarter" idx="4"/>
          </p:nvPr>
        </p:nvSpPr>
        <p:spPr>
          <a:xfrm>
            <a:off x="6913562" y="2105350"/>
            <a:ext cx="5183188" cy="3846877"/>
          </a:xfrm>
        </p:spPr>
        <p:txBody>
          <a:bodyPr>
            <a:normAutofit/>
          </a:bodyPr>
          <a:lstStyle/>
          <a:p>
            <a:pPr marL="0" indent="0">
              <a:buNone/>
            </a:pPr>
            <a:r>
              <a:rPr lang="nl-NL" dirty="0"/>
              <a:t>… </a:t>
            </a:r>
            <a:r>
              <a:rPr lang="az-Cyrl-AZ" dirty="0"/>
              <a:t>Якщо відкинеш від себе кайдани і посягання рук, і слово нарікання, і даси голодуючому хліба від усієї своєї душі, і наситиш пригнічену душу, </a:t>
            </a:r>
            <a:r>
              <a:rPr lang="nl-NL" dirty="0"/>
              <a:t> …</a:t>
            </a:r>
          </a:p>
        </p:txBody>
      </p:sp>
      <p:pic>
        <p:nvPicPr>
          <p:cNvPr id="9" name="Afbeelding 8" descr="Afbeelding met boom, buiten, rots, natuur&#10;&#10;Automatisch gegenereerde beschrijving">
            <a:extLst>
              <a:ext uri="{FF2B5EF4-FFF2-40B4-BE49-F238E27FC236}">
                <a16:creationId xmlns:a16="http://schemas.microsoft.com/office/drawing/2014/main" id="{B3C5DB84-56E8-C0C0-01DD-848C570A60F1}"/>
              </a:ext>
            </a:extLst>
          </p:cNvPr>
          <p:cNvPicPr>
            <a:picLocks noChangeAspect="1"/>
          </p:cNvPicPr>
          <p:nvPr/>
        </p:nvPicPr>
        <p:blipFill rotWithShape="1">
          <a:blip r:embed="rId2">
            <a:extLst>
              <a:ext uri="{28A0092B-C50C-407E-A947-70E740481C1C}">
                <a14:useLocalDpi xmlns:a14="http://schemas.microsoft.com/office/drawing/2010/main" val="0"/>
              </a:ext>
            </a:extLst>
          </a:blip>
          <a:srcRect l="4891" r="80534"/>
          <a:stretch/>
        </p:blipFill>
        <p:spPr>
          <a:xfrm>
            <a:off x="0" y="0"/>
            <a:ext cx="1504950" cy="6858000"/>
          </a:xfrm>
          <a:prstGeom prst="rect">
            <a:avLst/>
          </a:prstGeom>
        </p:spPr>
      </p:pic>
    </p:spTree>
    <p:extLst>
      <p:ext uri="{BB962C8B-B14F-4D97-AF65-F5344CB8AC3E}">
        <p14:creationId xmlns:p14="http://schemas.microsoft.com/office/powerpoint/2010/main" val="11726483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C3C67F2B-C4B1-D5E2-AB82-2C1789538C56}"/>
              </a:ext>
            </a:extLst>
          </p:cNvPr>
          <p:cNvSpPr>
            <a:spLocks noGrp="1"/>
          </p:cNvSpPr>
          <p:nvPr>
            <p:ph type="body" idx="1"/>
          </p:nvPr>
        </p:nvSpPr>
        <p:spPr>
          <a:xfrm>
            <a:off x="1581150" y="1281438"/>
            <a:ext cx="5157787" cy="823912"/>
          </a:xfrm>
        </p:spPr>
        <p:txBody>
          <a:bodyPr>
            <a:normAutofit/>
          </a:bodyPr>
          <a:lstStyle/>
          <a:p>
            <a:r>
              <a:rPr lang="nl-NL" sz="2800" dirty="0"/>
              <a:t>1 Samuël 16:7</a:t>
            </a:r>
          </a:p>
        </p:txBody>
      </p:sp>
      <p:sp>
        <p:nvSpPr>
          <p:cNvPr id="4" name="Tijdelijke aanduiding voor inhoud 3">
            <a:extLst>
              <a:ext uri="{FF2B5EF4-FFF2-40B4-BE49-F238E27FC236}">
                <a16:creationId xmlns:a16="http://schemas.microsoft.com/office/drawing/2014/main" id="{A9259135-DBA8-6E2F-514B-E246D8B3A8D8}"/>
              </a:ext>
            </a:extLst>
          </p:cNvPr>
          <p:cNvSpPr>
            <a:spLocks noGrp="1"/>
          </p:cNvSpPr>
          <p:nvPr>
            <p:ph sz="half" idx="2"/>
          </p:nvPr>
        </p:nvSpPr>
        <p:spPr>
          <a:xfrm>
            <a:off x="1581150" y="2105350"/>
            <a:ext cx="5157787" cy="3846877"/>
          </a:xfrm>
        </p:spPr>
        <p:txBody>
          <a:bodyPr>
            <a:normAutofit/>
          </a:bodyPr>
          <a:lstStyle/>
          <a:p>
            <a:pPr marL="0" indent="0">
              <a:buNone/>
            </a:pPr>
            <a:r>
              <a:rPr lang="nl-NL" dirty="0"/>
              <a:t>Het gaat niet om wat de mens ziet: de mens kijkt naar het uiterlijk, maar de HEER kijkt naar het hart.’</a:t>
            </a:r>
          </a:p>
        </p:txBody>
      </p:sp>
      <p:sp>
        <p:nvSpPr>
          <p:cNvPr id="5" name="Tijdelijke aanduiding voor tekst 4">
            <a:extLst>
              <a:ext uri="{FF2B5EF4-FFF2-40B4-BE49-F238E27FC236}">
                <a16:creationId xmlns:a16="http://schemas.microsoft.com/office/drawing/2014/main" id="{7C726F03-2272-D60D-92D6-FF6157053C5B}"/>
              </a:ext>
            </a:extLst>
          </p:cNvPr>
          <p:cNvSpPr>
            <a:spLocks noGrp="1"/>
          </p:cNvSpPr>
          <p:nvPr>
            <p:ph type="body" sz="quarter" idx="3"/>
          </p:nvPr>
        </p:nvSpPr>
        <p:spPr>
          <a:xfrm>
            <a:off x="6913562" y="1281438"/>
            <a:ext cx="5183188" cy="823912"/>
          </a:xfrm>
        </p:spPr>
        <p:txBody>
          <a:bodyPr>
            <a:normAutofit/>
          </a:bodyPr>
          <a:lstStyle/>
          <a:p>
            <a:r>
              <a:rPr lang="az-Cyrl-AZ" sz="2800" dirty="0"/>
              <a:t>1 Самуїла 16</a:t>
            </a:r>
            <a:r>
              <a:rPr lang="nl-NL" sz="2800" dirty="0"/>
              <a:t>:7</a:t>
            </a:r>
          </a:p>
        </p:txBody>
      </p:sp>
      <p:sp>
        <p:nvSpPr>
          <p:cNvPr id="6" name="Tijdelijke aanduiding voor inhoud 5">
            <a:extLst>
              <a:ext uri="{FF2B5EF4-FFF2-40B4-BE49-F238E27FC236}">
                <a16:creationId xmlns:a16="http://schemas.microsoft.com/office/drawing/2014/main" id="{5B58DB95-F122-3755-A520-9F703F3CBB4D}"/>
              </a:ext>
            </a:extLst>
          </p:cNvPr>
          <p:cNvSpPr>
            <a:spLocks noGrp="1"/>
          </p:cNvSpPr>
          <p:nvPr>
            <p:ph sz="quarter" idx="4"/>
          </p:nvPr>
        </p:nvSpPr>
        <p:spPr>
          <a:xfrm>
            <a:off x="6913562" y="2105350"/>
            <a:ext cx="5183188" cy="3846877"/>
          </a:xfrm>
        </p:spPr>
        <p:txBody>
          <a:bodyPr>
            <a:normAutofit/>
          </a:bodyPr>
          <a:lstStyle/>
          <a:p>
            <a:pPr marL="0" indent="0">
              <a:buNone/>
            </a:pPr>
            <a:r>
              <a:rPr lang="ru-RU" dirty="0"/>
              <a:t> Адже людина дивиться на обличчя, а Бог дивиться на серце!</a:t>
            </a:r>
            <a:endParaRPr lang="nl-NL" dirty="0"/>
          </a:p>
        </p:txBody>
      </p:sp>
      <p:pic>
        <p:nvPicPr>
          <p:cNvPr id="9" name="Afbeelding 8" descr="Afbeelding met boom, buiten, rots, natuur&#10;&#10;Automatisch gegenereerde beschrijving">
            <a:extLst>
              <a:ext uri="{FF2B5EF4-FFF2-40B4-BE49-F238E27FC236}">
                <a16:creationId xmlns:a16="http://schemas.microsoft.com/office/drawing/2014/main" id="{B3C5DB84-56E8-C0C0-01DD-848C570A60F1}"/>
              </a:ext>
            </a:extLst>
          </p:cNvPr>
          <p:cNvPicPr>
            <a:picLocks noChangeAspect="1"/>
          </p:cNvPicPr>
          <p:nvPr/>
        </p:nvPicPr>
        <p:blipFill rotWithShape="1">
          <a:blip r:embed="rId2">
            <a:extLst>
              <a:ext uri="{28A0092B-C50C-407E-A947-70E740481C1C}">
                <a14:useLocalDpi xmlns:a14="http://schemas.microsoft.com/office/drawing/2010/main" val="0"/>
              </a:ext>
            </a:extLst>
          </a:blip>
          <a:srcRect l="4891" r="80534"/>
          <a:stretch/>
        </p:blipFill>
        <p:spPr>
          <a:xfrm>
            <a:off x="0" y="0"/>
            <a:ext cx="1504950" cy="6858000"/>
          </a:xfrm>
          <a:prstGeom prst="rect">
            <a:avLst/>
          </a:prstGeom>
        </p:spPr>
      </p:pic>
      <p:pic>
        <p:nvPicPr>
          <p:cNvPr id="2" name="Graphic 1" descr="Hart silhouet">
            <a:extLst>
              <a:ext uri="{FF2B5EF4-FFF2-40B4-BE49-F238E27FC236}">
                <a16:creationId xmlns:a16="http://schemas.microsoft.com/office/drawing/2014/main" id="{EDE4F9E4-6FC6-80E1-C020-383F90C772F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22612" y="3757441"/>
            <a:ext cx="2432649" cy="2432649"/>
          </a:xfrm>
          <a:prstGeom prst="rect">
            <a:avLst/>
          </a:prstGeom>
        </p:spPr>
      </p:pic>
    </p:spTree>
    <p:extLst>
      <p:ext uri="{BB962C8B-B14F-4D97-AF65-F5344CB8AC3E}">
        <p14:creationId xmlns:p14="http://schemas.microsoft.com/office/powerpoint/2010/main" val="1180565678"/>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TotalTime>
  <Words>957</Words>
  <Application>Microsoft Office PowerPoint</Application>
  <PresentationFormat>Breedbeeld</PresentationFormat>
  <Paragraphs>53</Paragraphs>
  <Slides>17</Slides>
  <Notes>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17</vt:i4>
      </vt:variant>
    </vt:vector>
  </HeadingPairs>
  <TitlesOfParts>
    <vt:vector size="21" baseType="lpstr">
      <vt:lpstr>Arial</vt:lpstr>
      <vt:lpstr>Calibri</vt:lpstr>
      <vt:lpstr>Calibri Light</vt:lpstr>
      <vt:lpstr>Kantoorthema</vt:lpstr>
      <vt:lpstr>Zondag 22 januari</vt:lpstr>
      <vt:lpstr>PowerPoint-presentatie</vt:lpstr>
      <vt:lpstr>PowerPoint-presentatie</vt:lpstr>
      <vt:lpstr>PowerPoint-presentatie</vt:lpstr>
      <vt:lpstr>1e   : hartsgesteldheid</vt:lpstr>
      <vt:lpstr>PowerPoint-presentatie</vt:lpstr>
      <vt:lpstr>PowerPoint-presentatie</vt:lpstr>
      <vt:lpstr>PowerPoint-presentatie</vt:lpstr>
      <vt:lpstr>PowerPoint-presentatie</vt:lpstr>
      <vt:lpstr>2e   : God is het die het doet!</vt:lpstr>
      <vt:lpstr>PowerPoint-presentatie</vt:lpstr>
      <vt:lpstr>2e   : God is het die het doet!</vt:lpstr>
      <vt:lpstr>3e   : het is voor de mensen om ons heen</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Zondag 22 januari</dc:title>
  <dc:creator>Marjon Dijkman</dc:creator>
  <cp:lastModifiedBy>Arjan Grunefeld</cp:lastModifiedBy>
  <cp:revision>8</cp:revision>
  <dcterms:created xsi:type="dcterms:W3CDTF">2023-01-21T14:57:56Z</dcterms:created>
  <dcterms:modified xsi:type="dcterms:W3CDTF">2023-02-27T21:14:00Z</dcterms:modified>
</cp:coreProperties>
</file>